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300" r:id="rId16"/>
    <p:sldId id="277" r:id="rId17"/>
    <p:sldId id="278" r:id="rId18"/>
    <p:sldId id="280" r:id="rId19"/>
    <p:sldId id="281" r:id="rId20"/>
    <p:sldId id="284" r:id="rId21"/>
    <p:sldId id="282" r:id="rId22"/>
    <p:sldId id="283" r:id="rId23"/>
    <p:sldId id="285" r:id="rId24"/>
    <p:sldId id="295" r:id="rId25"/>
    <p:sldId id="287" r:id="rId26"/>
    <p:sldId id="288" r:id="rId27"/>
    <p:sldId id="289" r:id="rId28"/>
    <p:sldId id="290" r:id="rId29"/>
    <p:sldId id="291" r:id="rId30"/>
    <p:sldId id="296" r:id="rId31"/>
    <p:sldId id="292" r:id="rId32"/>
    <p:sldId id="286" r:id="rId33"/>
    <p:sldId id="297" r:id="rId34"/>
    <p:sldId id="308" r:id="rId35"/>
    <p:sldId id="309" r:id="rId36"/>
    <p:sldId id="298" r:id="rId37"/>
    <p:sldId id="299" r:id="rId38"/>
    <p:sldId id="301" r:id="rId39"/>
    <p:sldId id="302" r:id="rId40"/>
    <p:sldId id="304" r:id="rId41"/>
    <p:sldId id="306" r:id="rId42"/>
    <p:sldId id="307" r:id="rId43"/>
    <p:sldId id="310" r:id="rId44"/>
    <p:sldId id="311" r:id="rId45"/>
    <p:sldId id="312" r:id="rId46"/>
    <p:sldId id="322" r:id="rId47"/>
    <p:sldId id="315" r:id="rId48"/>
    <p:sldId id="313" r:id="rId49"/>
    <p:sldId id="314" r:id="rId50"/>
    <p:sldId id="316" r:id="rId51"/>
    <p:sldId id="317" r:id="rId52"/>
    <p:sldId id="319" r:id="rId53"/>
    <p:sldId id="320" r:id="rId54"/>
    <p:sldId id="318" r:id="rId55"/>
    <p:sldId id="321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D9A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24"/>
    <p:restoredTop sz="95416" autoAdjust="0"/>
  </p:normalViewPr>
  <p:slideViewPr>
    <p:cSldViewPr snapToGrid="0" snapToObjects="1">
      <p:cViewPr varScale="1">
        <p:scale>
          <a:sx n="98" d="100"/>
          <a:sy n="98" d="100"/>
        </p:scale>
        <p:origin x="312" y="184"/>
      </p:cViewPr>
      <p:guideLst>
        <p:guide orient="horz" pos="2160"/>
        <p:guide pos="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5.52901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19-11-20T12:39:48.20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2999 12330 0,'17'0'15,"19"-18"1,-19 18-16,36 0 16,-18 0-16,-17 18 15,17-1-15,-17 36 16,-18-18-16,0 54 16,-18-36-16,1-18 0,-36 53 15,35-53-15,0-17 16,1 35-1,17-36-15,0 1 0,17 0 16,19-18-16,-1 0 0,36 17 16,-19-17-16,19-17 15,-36 17-15,1 0 16</inkml:trace>
  <inkml:trace contextRef="#ctx0" brushRef="#br0" timeOffset="1">3722 12435 0,'-53'-35'0,"106"70"0,-124-87 15,18 16-15,18 36 16,17 0-16,1 18 15,17 0-15,17 17 16,1 0-16,53 18 16,-36-18-16,0 1 15,0-1-15,18 53 16,-35-53-16,0 36 16,-18-36-16,-18-17 15,0-1-15,-35 19 16,1-54-16,34 0 15,0 1-15,-17-19 0,35 1 16,-18-53 0,36 35-16,17-53 15,-17 71-15,35-36 16,-36 54-16,1-18 16,-18 17-16,0 0 0,-18 1 15,1 17 1,-1-18-1,1 18-15,-1 0 16,18 18-16</inkml:trace>
  <inkml:trace contextRef="#ctx0" brushRef="#br0" timeOffset="2">4128 12524 0,'0'17'47,"17"1"-31,1-18-16,17 53 0,-17-36 15,-1 1-15,54 17 16,-36-17-16,0 0 15,-17-1-15,17-17 0,1 18 16,-19-18-16,1 18 0,0-18 16,-1 0-16,-17 17 15,0-34 1</inkml:trace>
  <inkml:trace contextRef="#ctx0" brushRef="#br0" timeOffset="3">4516 12471 0,'-18'17'0,"36"-34"0,-54 52 15,1 0-15,-18 36 16,18-36-16,0 18 16,-1 0-16,19-18 0,-19 0 0,1 36 15,17-18 1</inkml:trace>
  <inkml:trace contextRef="#ctx0" brushRef="#br0" timeOffset="4">4815 12330 0,'0'0'0,"-17"-18"15,17 0 1,35 18-16,18-35 15,-18 35-15,1 0 16,-1 0-16,0 18 0,18 35 16,-53-18-16,18 35 15,-18-17 1,-53 53-16,35-53 16,-17-18-16,-18 36 15,35-36-15,18-17 16,0-1-16,36-17 15,-1 0-15,53-17 16,-53-1-16,18 1 16</inkml:trace>
  <inkml:trace contextRef="#ctx0" brushRef="#br0" timeOffset="5">5539 12347 0,'0'0'0,"0"-35"0,-36 0 16,19 35-16,-1 0 16,0 17-16,1 1 15,17 35 1,17-18-16,1 0 0,0-17 15,17 17-15,0 1 0,-17-19 16,0 19-16,17 16 16,-18-16-16,-17-1 15,-17 0-15,-18 1 16,-1-19-16,1-17 16,0 0-16,-1-17 15,36-1-15,-17-17 16,17 17-16,17-17 15,36-1 1,-35 19-16,0-1 0,17 1 0,-17-19 16,-1 19-16,1-1 15,-1-17-15,-17-1 16,-17 19-16,-1-1 16,-35-17-16,36 17 15,-36 1 1,35 17-16,0 0 0,36 0 15,0-18 1</inkml:trace>
  <inkml:trace contextRef="#ctx0" brushRef="#br0" timeOffset="6">5909 12524 0,'18'17'15,"-18"1"-15,17 0 0,19-1 16,-19 1-1,36-1-15,-35 1 16,35 0 0,-36-18-16,1 0 15,0 0-15</inkml:trace>
  <inkml:trace contextRef="#ctx0" brushRef="#br0" timeOffset="7">6156 12471 0,'0'0'16,"-18"17"-16,-17 36 16,17-17-16,-34 52 15,16-53-15,19-17 0,-1 17 16,18-17-16,-18 17 16,18-18-16</inkml:trace>
  <inkml:trace contextRef="#ctx0" brushRef="#br0" timeOffset="8">6509 12100 0,'0'18'31,"17"35"-15,-17 0-16,0-18 16,0 18-16,0 70 15,0-70-15,0-17 0,0 17 16,18-1-16,-18 19 15,18-36-15,-1 1 16,1-19-16,-18 1 16,18-18-16,-18 17 0</inkml:trace>
  <inkml:trace contextRef="#ctx0" brushRef="#br0" timeOffset="9">6897 12418 0,'0'0'16,"0"-18"-16,0 1 0,0-19 15,-18 19-15,18-1 16,-17 0-16,17 1 0,-36 17 16,19 0-16,-1 17 15,0 1-15,1 0 0,-1 17 16,0 35-16,18-34 16,0 17-1,0-18-15,36 0 16,-19-35-16,1 18 15,0-18-15,-1 0 0,19-35 16,-19 17-16,18-17 16,-35 17-16,18-35 15,-18 35-15,0-17 16,0 18 0,18 34-1,-18 18 1,17-17-16,-17 17 0,0 36 15,0-18-15,0-18 16,18 0-16,-18 1 16,0-1-16,18 0 0,-18-17 15,17 17 1,1-17-16</inkml:trace>
  <inkml:trace contextRef="#ctx0" brushRef="#br0" timeOffset="10">7161 12294 0,'0'0'0,"18"0"16,17-17-16,-17 17 15,35 17-15,-35 1 16,17 0-16,-18-1 0,1 36 16,-18-18-1,0 1-15,0 17 0,0-18 16,-18 35-16,18-52 15,-17 17-15,17-17 0,0 17 16,0-17 0,0 0-1,17-18-15,19 0 16,-1 0-16,-17 0 0,17 0 16,0-18-16,18 0 15,-35 1-15,-1 17 0,1 0 16</inkml:trace>
  <inkml:trace contextRef="#ctx0" brushRef="#br0" timeOffset="11">16281 12859 0,'0'-18'15,"0"36"48,0 35-63,0-18 15,17 18-15,-17 0 0,0 35 16,18-35-16,-18 0 16,18-18-16,-18 18 0,35 0 15,-35-35 1,18-1-16,-18-34 16</inkml:trace>
  <inkml:trace contextRef="#ctx0" brushRef="#br0" timeOffset="12">16669 12894 0,'0'0'0,"0"18"47,-36 35-47,36-18 15,-17 18-15,-1 53 16,18-53-16,18 35 16,-1-53-16,36 18 15,-17-35-15,17-18 16,-36 0-16,19-18 15,-19 18-15,-17-35 16,-17 17-16,-19-17 16,1 17-1,-36 18-15,36 0 16</inkml:trace>
  <inkml:trace contextRef="#ctx0" brushRef="#br0" timeOffset="13">22490 12594 0,'0'0'0,"-18"0"0,18 18 16,18-1-1,-1-17-15,1 18 0,52 0 16,-34-1-1,34 19-15,-34-19 16,16 19-16,-52-1 16,18 0-16,-36-17 15,1 17 1,-1-17-16,-35 17 16,36-35-16,-1 35 15,18-17-15,18-18 16,-1 18-16,54-1 15,-54-17-15,54 0 16,-36 0-16</inkml:trace>
  <inkml:trace contextRef="#ctx0" brushRef="#br0" timeOffset="14">23213 12665 0,'0'0'16,"-18"-18"-16,1 18 16,-19 18-1,19-1-15,-1 36 16,18-17-16,18-19 16,17 54-16,-17-54 15,-1 19-15,18-19 0,1 36 16,-19-17-1,-17-19-15,0 1 0,-17-1 16,-1-17 0,-17 0-16,-36-35 15,36-18 1,35 36-16,-18-36 16,36 35-16,0-17 0,-1 17 15,1-17-15,17 17 16,-17-17-16,-1 17 0,19-17 15,-19 17-15,-17-17 16,-17 35-16,17-18 16,-36 18-1,19 0-15,-1 0 16,18 18-16</inkml:trace>
  <inkml:trace contextRef="#ctx0" brushRef="#br0" timeOffset="15">23583 12788 0,'0'18'15,"35"17"1,-17-17-16,35 17 16,-35 0-16,17-17 0,18 17 15,-18-17 1,-17 0-16,-1-18 15</inkml:trace>
  <inkml:trace contextRef="#ctx0" brushRef="#br0" timeOffset="16">23795 12823 0,'0'0'15,"-35"53"-15,-1-35 0,-17 35 16,36-18-16,-19 18 16,36-35-1,0-1-15,18 1 16,0-18-16</inkml:trace>
  <inkml:trace contextRef="#ctx0" brushRef="#br0" timeOffset="17">23883 12682 0,'0'0'16,"18"0"-16,52-17 15,-34 17-15,-1 0 0,35 35 16,-52-17-16,0 52 15,-1-35 1,-17-17-16,-17 17 0,-1 1 0,0-1 16,-17 0-1,35-17-15,-18 17 16,18-17-16,18-18 16,17 0-16,-17 0 15,35 0 1</inkml:trace>
  <inkml:trace contextRef="#ctx0" brushRef="#br0" timeOffset="18">24359 12806 0,'0'0'16,"-17"-18"-16,-1 18 0,0-17 15,18 34 1,0 18-16,18-17 15,17 53-15,-17-54 16,17 36 0,-17-17-16,0-1 15,-1-18-15,-17 1 16,0 0-16,-17-1 16,-1-17-16,-17-17 15,-1 17-15,1-36 16,17 36-16,18-35 15,0 18-15,0-1 0,36-17 16,-1-1-16,36 1 16,-36 0-16,-18 17 15,19-35 1,-19 36-16,-17-19 0,0 19 0,-17-1 16,-36 0-1,18 18-15,-18 0 16,0 0-16,53 18 15,0 0-15</inkml:trace>
  <inkml:trace contextRef="#ctx0" brushRef="#br0" timeOffset="19">24783 12859 0,'17'0'16,"1"17"0,0 1-16,17 17 15,-18-17-15,36 35 16,-35-35 0,0-1-16,-1-17 0,19 35 15,-19-35 1</inkml:trace>
  <inkml:trace contextRef="#ctx0" brushRef="#br0" timeOffset="20">25047 12841 0,'0'0'15,"-35"53"-15,0-35 0,-1 52 16,19-34-16,-19 34 16,19-52-16,17 17 15</inkml:trace>
  <inkml:trace contextRef="#ctx0" brushRef="#br0" timeOffset="21">25241 12700 0,'-17'-18'16,"-1"18"0,36-17-16,-1 17 15,36 0 1,-18 17-16,1-17 16,-1 18-16,-17 0 0,17-1 15,-17 1-15,-1 0 0,-17-1 16,-17 18-16,17-17 15,-53 17 1,35-17-16,0 0 16,18-1-16,0 1 15,0 0-15,18-1 0,17 1 16,-17 0-16,0-1 0,17 18 16,0 1-1,-35-19 1,-18 1-16,-17 0 15,0-18-15,17 17 16,-35-17-16,36 0 16,-1 0-16,18-17 31</inkml:trace>
  <inkml:trace contextRef="#ctx0" brushRef="#br0" timeOffset="22">25594 12718 0,'0'0'15,"35"17"-15,1-17 0,17 18 16,-18 0-16,18-18 15,0 35-15,-36-18 16,1 1-16,-18 0 0,0 17 16,0-17-16,-35 52 15,17-52-15,0 0 0,1 17 16,17 0 0,0-17-16,17-1 15,19 19-15,-19-36 16,1 17-16,35-17 15,-36 0-15,36 0 16,-35 0 0</inkml:trace>
  <inkml:trace contextRef="#ctx0" brushRef="#br0" timeOffset="23">16457 8925 0,'0'0'0,"0"-17"15,0-1 1,0 0-16,0 1 15,-18 17 1,18-18-16,-17 18 0,-1 0 0,-17 0 16,-18 35-1,18-17-15,-1 17 16,19-17-16,-1 35 16,18-36-16,35 19 15,-17-19-15,35 1 16,-35-18-16,52 18 15,-52-18-15,35-18 16,-36 0-16,1 1 16,-18-19-1,0 1-15,-18 18 0,1-1 16,-1 0 0,0 18-16,18 18 15,0 0-15,0 52 16,0-35-16,0 1 15,18-1-15,-18 18 0,0-18 0,18 0 16,-18-17-16,17 35 16,1-35-16,0-1 15,-18 1-15,17-18 16</inkml:trace>
  <inkml:trace contextRef="#ctx0" brushRef="#br0" timeOffset="24">16863 8872 0,'0'0'0,"0"-17"16,17-1-16,-34 36 47,-1 17-31,1 0-16,-19 36 15,36-36-15,0 0 16,0 54-16,0-54 15,18 0-15,-18-17 0,35 17 16,-17-35-16,17 35 16,-17-35-16,17 0 15,-17-17-15,-1 17 0,1-36 16,-18 1-16,0 18 16,-18-1-16,-35-17 15,18 17-15,17 18 16,-17 0-16,-18 18 15,18-1-15</inkml:trace>
  <inkml:trace contextRef="#ctx0" brushRef="#br0" timeOffset="25">22366 9260 0,'0'-17'15,"18"17"-15,-18-18 0,35 1 16,-17-1-16,17 0 15,0 18-15,1 18 16,-36 0 0,17 17-16,-17-18 15,-17 36-15,17-35 16,-36 35-16,36-35 16,-17 17-1,17-18-15,0 19 16,0-19-16,0 1 0,17-18 15,1 18-15,35-18 16,-36 0-16</inkml:trace>
  <inkml:trace contextRef="#ctx0" brushRef="#br0" timeOffset="26">22719 9278 0,'0'0'16,"0"18"0,18 35-1,-18-18-15,17 0 16,1 0-16,-18 1 0,35 34 16,-35-52-1,0 17-15,0-17 0,0-1 16,0 1-16,-18-18 15,1-35 1,-1 17-16,1-35 16,17 18-16,-18 17 15,18-35-15,0 18 16,18 18-16,-1-1 0,18-35 16,-17 18-16,0-1 15,-18 19-15,0-1 16,0-17-1,-18 35-15,0 0 16,1 35-16,17-17 16</inkml:trace>
  <inkml:trace contextRef="#ctx0" brushRef="#br0" timeOffset="27">22948 9331 0,'0'18'16,"18"-18"-16,-18 17 15,17 1-15,19 17 16,-19-17-16,19 17 16,-19-17-16,1-18 15,0 17-15,-1-34 16</inkml:trace>
  <inkml:trace contextRef="#ctx0" brushRef="#br0" timeOffset="28">23089 9402 0,'0'0'16,"-17"35"-16,17-18 0,-18 1 15,18 17-15,-18 1 0,18-19 16,0 19-16,18-36 15</inkml:trace>
  <inkml:trace contextRef="#ctx0" brushRef="#br0" timeOffset="29">23178 9243 0,'0'0'15,"52"-18"-15,-16 18 0,17 0 16,-36 18-16,-17 17 16,0 0-16,0 18 15,-17-17-15,-1-1 0,0 0 16,1 18 0,-1-35-16,18 17 15,0-17-15,18-18 16,-1 0-16,36-18 15,-35 18-15</inkml:trace>
  <inkml:trace contextRef="#ctx0" brushRef="#br0" timeOffset="30">23477 9331 0,'0'0'0,"-17"-18"0,17 1 15,-18-1 1,18 36-16,18 17 15,-18 0-15,17-17 16,1 52-16,0-34 16,-1 34-16,1-34 15,-18-19-15,0 1 16,0 17-16,-18-35 16,1 0-1,-1-18-15,0 1 16,18-1-16,-17 1 15,17-1-15,17 0 0,1-17 16,0 17 0,17 1-16,-17-1 0,-1 0 15,1 1-15,-1-36 16,1 18-16,-18-1 0,-18 19 16,-17-36-1,0 53-15,-18-18 0,18 18 16,17 18-16,0 17 15,18-17-15</inkml:trace>
  <inkml:trace contextRef="#ctx0" brushRef="#br0" timeOffset="31">23724 9384 0,'0'18'16,"18"-1"-16,0 18 15,-1-17-15,19 0 16,-19-1-16,18 19 16,-35-19-16,18-17 15,-18 18-15</inkml:trace>
  <inkml:trace contextRef="#ctx0" brushRef="#br0" timeOffset="32">23936 9384 0,'-18'0'0,"1"18"15,-19 34-15,19-16 16,-18 34-16,17-34 15,18-1-15,0 0 0,0-17 16,0 17 0</inkml:trace>
  <inkml:trace contextRef="#ctx0" brushRef="#br0" timeOffset="33">24112 9243 0,'0'17'16,"0"1"-16,0 53 16,18-18-1,-18-18-15,18 18 0,-18 0 16,17-18-16,1 35 16,-18-34-16,18-19 0,-1 1 15,1 0-15</inkml:trace>
  <inkml:trace contextRef="#ctx0" brushRef="#br0" timeOffset="34">24324 9243 0,'18'0'16,"-1"17"0,1 1-16,17 0 15,-17-1-15,0 1 0,-1 0 16,1-1-16,-18 36 16,0-18-16,-18 36 15,1-36-15,-1 1 0,0-1 16,1-18-16,17 1 15,0 0 1,0-1-16,17-17 0,1 18 16,17-18-16,-17 0 15,-1 0-15,19 0 0,-19 0 16,1-18 0</inkml:trace>
  <inkml:trace contextRef="#ctx0" brushRef="#br0" timeOffset="35">24765 9331 0,'0'0'15,"0"-18"-15,0 1 16,-18 17-1,18-18-15,-17 18 16,-1 0-16,0 35 16,1-17-16,17 17 15,0-17 1,0 0-16,17-1 0,1 18 16,0-17-16,17 0 0,-17-1 15,35 36-15,-36-35 16,1 0-16,-1-1 0,-17 36 15,0-18 1,0-17-16,-17 0 0,-1-1 16,-17 1-16,17-18 15,1 0-15,-1 0 0,0 0 16,1-18 0,17 1-16,0-19 0,17 19 15,1-19-15,17-16 16,36-1-16,-36 17 15,-17 19-15,17-19 0,-17-16 16,-18 16 0,-18 19-16,0-36 15,-17 35-15,-18-17 16,36 35-16,-54-18 16,53 18-16,-17 0 15</inkml:trace>
  <inkml:trace contextRef="#ctx0" brushRef="#br0" timeOffset="36">22490 2258 0,'0'-35'0,"0"70"0,0-88 16,0 35-1,17 18 1,19 0-16,16 18 16,-34 0-16,17-1 15,-17 18-15,0-17 0,-1 35 16,-17-18-16,0 18 16,-17-18-16,17 1 15,0-1 1,0-17-16,0 17 15,17-17-15,1-18 16,35 0-16</inkml:trace>
  <inkml:trace contextRef="#ctx0" brushRef="#br0" timeOffset="37">22966 2328 0,'-18'-17'16,"36"34"-16,-36-52 0,1 35 16,17 35-1,17 18-15,1-17 16,-1-1-16,1 0 0,0 18 16,-1-18-16,1 18 15,0-35-15,-18-1 16,0 1-16,0 0 15,-18-18-15,0-36 16,1 19-16,-1-18 16,0-1-16,18-17 15,0 36-15,0-1 16,18-17-16,17 17 16,-17 1-16,17-19 0,18-17 15,0 0 1,-35 36-16,-18-1 0,0-17 15,-35 0 1,17 35-16,0 0 16,-17 0-16,0 0 15,35 17-15</inkml:trace>
  <inkml:trace contextRef="#ctx0" brushRef="#br0" timeOffset="38">23389 2293 0,'18'18'15,"-18"-1"-15,17 1 16,36 0-1,-35-1-15,17 19 16,-17-19-16,0 1 0,-18-1 16,17 1-16</inkml:trace>
  <inkml:trace contextRef="#ctx0" brushRef="#br0" timeOffset="39">23636 2293 0,'-18'18'16,"-17"17"0,0 36-16,17-36 15,1 0-15,-1 0 0,0 1 16,1 17-16,34-18 16</inkml:trace>
  <inkml:trace contextRef="#ctx0" brushRef="#br0" timeOffset="40">23777 2152 0,'0'0'16,"0"-18"-16,36 18 15,-19 0 1,1 0-16,17 18 0,-17 0 16,-1 52-16,1-35 15,-18 1-15,0-1 0,-18 18 16,1-18-1,17-17-15,-18-1 0,0 1 16,18 17-16,0-17 16,18 0-1,0-18-15,35 17 16,-36-17-16</inkml:trace>
  <inkml:trace contextRef="#ctx0" brushRef="#br0" timeOffset="41">24183 2205 0,'-18'-35'0,"36"70"0,-53-70 16,35 52-1,35 36 1,-35 0-16,18-18 15,-1 1-15,1-1 0,17 35 16,-35-34-16,18-1 16,-18 0-16,0-17 15,-18 0-15,0-18 16,1 0-16,-18-18 16,17 0-16,0 1 15,18-1-15,0 0 0,0-35 16,18 36-16,0-1 15,-1 1-15,1-1 0,35-17 16,-36 17-16,1-35 16,0 35-1,-18 1-15,17-36 16,-17 35-16,-35-17 16,17 17-16,1 18 15</inkml:trace>
  <inkml:trace contextRef="#ctx0" brushRef="#br0" timeOffset="42">24589 2328 0,'17'18'16,"1"0"-1,0-1-15,-1 19 0,1-19 16,-1 1-16,36 17 16,-35-17-16,0-1 15,35 19-15,-36-19 16,-17-34 0</inkml:trace>
  <inkml:trace contextRef="#ctx0" brushRef="#br0" timeOffset="43">24906 2205 0,'-35'35'15,"17"-17"-15,-17 52 16,17-34-16,-17 34 15,17-35 1,1 1-16,17-19 0,-18 19 0,18-19 16</inkml:trace>
  <inkml:trace contextRef="#ctx0" brushRef="#br0" timeOffset="44">25259 2134 0,'0'-17'15,"-18"17"-15,1 17 16,17 1-16,-36 53 16,36-36-16,-17 0 0,17 18 15,0 35 1,17-53-16,-17 18 0,18-17 15,17-1-15,-17-17 16,17-1-16,-17-17 0,-1-17 16,1-1-1,-18 0-15,0-17 16,0 0-16,-18-18 16,1 35-16,-1 1 0,-17-1 15,17 0-15,1 18 0,-1 0 16,18 18-1,0 0-15</inkml:trace>
  <inkml:trace contextRef="#ctx0" brushRef="#br0" timeOffset="45">25576 2170 0,'0'17'16,"-17"-17"-16,-1 36 16,18-1-16,-18-18 0,18 36 15,0-17-15,0-1 16,18-17-16,0-1 0,17 1 15,18-1 1,-18-17-16,18 0 16,-35 0-16,35-17 15,-18-1-15,-35 1 16,-18-1 0</inkml:trace>
  <inkml:trace contextRef="#ctx0" brushRef="#br0" timeOffset="46">25735 2258 0,'0'0'16,"0"53"-16,0 0 0,-17 0 15,17 52-15,0-52 16,0 35-1,0-52-15,17 52 16,-17-70-16,0 17 16</inkml:trace>
  <inkml:trace contextRef="#ctx0" brushRef="#br0" timeOffset="47">14870 17039 0,'-18'0'0,"0"0"31,1-17-31,-1 17 16,0-18 0,18 0-16,-17 18 0,-19 0 15,19-17 1,-1 17-16,-17-18 15,17 18-15,-17-18 16,0 18-16,17 0 0,-17 0 16,0-17-16,-1 17 0,-52 0 15,53 0 1,-53-18-16,35 18 16,0-18-16,0 18 0,-53-17 15,53 17-15,-53 0 16,53 0-16,0 0 15,-70 0 1,52 0-16,-52 17 16,70 1-16,-70 17 15,70-35-15,-53 36 16,71-19-16,-18 1 0,17 0 16,1-18-16,0 17 0,-18 1 15,18-18 1,17 17-16,0-17 0,1 0 15,-1 18-15,-17 0 16,17-1-16,-17 19 16,17-19-16,1 1 0,17 0 15,-18-1-15,0 1 0,18 17 16,-17 0 0,17 1-16,0-19 15,0 1-15,0 0 0,17 17 16,1-17-16,17 17 15,-17-18 1,-1 1-16,1 0 16,17-1-16,-17 1 0,17 0 0,36 35 15,-54-36-15,19 1 16,52 35-16,-53-36 16,18 19-16,-18-19 15,18 1-15,0 0 0,0-1 16,53 18-16,-53-17 15,53 0-15,-53-18 16,0 17-16,35 1 16,-18-18-16,36 0 15,-35 0-15,-18 0 16,17 0-16,-17 0 0,18 0 16,35-18-16,-54 18 15,72 0 1,-71 0-16,0 0 0,0 0 0,52-17 15,-52 17 1,-17-18-16,17 18 0,70-18 16,-70 1-16,0-1 15,0 1-15,0-1 0,0 18 16,35-35 0,-53-1-16,0 19 0,1-1 15,-19 0-15,19-34 16,-19 34-16,1-17 0,-18 17 15,0-17-15,0-18 16,0 35-16,-35-35 16,35 18-16,-36 17 15,19-17-15,-19 0 0,1-1 16,-71-16-16,53 34 16,0-17-16,1 17 0,-1 0 15,-71-35 1,71 53-16,-17-17 0,17-1 15</inkml:trace>
  <inkml:trace contextRef="#ctx0" brushRef="#br0" timeOffset="48">2963 13282 0,'0'18'94,"18"-18"-79,0 0-15,-1 0 16,1 0-16,35 0 16,-36 0-16,1 0 15,17 0-15,-17 0 0,53 17 16,-19-17-16,19 0 16,-18 18-16,35-18 15,-53 0-15,54 0 16,-36-18-1,-18 18-15,53 0 16,-53 0-16,1 0 0,-1 18 16,-18-18-16,72 0 15,-54 18-15,18-18 0,35 0 16,-35-18 0,-18 18-16,71 0 15,-35 0-15,52-18 16,-52 1-16,70-1 15,-71 0-15,71 1 16,-35 17 0,-53 0-16,-18 0 0,54 0 15,-36 17-15,17-17 16,-35 0-16,36 0 16,-36 0-16,18 0 15,-18 0-15,-17 0 16,-36 0 31,1 0-47</inkml:trace>
  <inkml:trace contextRef="#ctx0" brushRef="#br0" timeOffset="49">22666 2893 0,'35'-18'16,"-17"18"-16,35-17 15,-18 17-15,53-18 16,-17 18 0,-1 0-16,1 0 15,17 0-15,18-18 0,0 18 0,123 0 16,-123 0-16,123 18 16,-123-18-1,0 0-15,-18 0 0,-17 0 0,17 0 16,-70 0-1,-1 0-15,1 0 16,-53 0 0,17 0-16</inkml:trace>
  <inkml:trace contextRef="#ctx0" brushRef="#br0" timeOffset="50">22419 9878 0,'18'0'15,"-1"0"1,1 0 0,0 0-1,-1 17-15,19-17 0,69 18 16,-34 0-16,88-1 16,-54-17-16,-16 0 15,17 0-15,-18 0 0,0 0 16,53 0-1,-106 18-15,18-18 16</inkml:trace>
  <inkml:trace contextRef="#ctx0" brushRef="#br0" timeOffset="51">22613 13300 0,'-18'0'15,"1"0"-15,34 0 32,19 17-17,52-17 1,53 18-16,-70-18 16,34 0-16,1 0 0,18 0 15,105-18 1,-123 18-16,53 18 0,-106-18 15,-1 18 1,-16-1-16,-36 1 0</inkml:trace>
  <inkml:trace contextRef="#ctx0" brushRef="#br0" timeOffset="52">23883 13300 0,'-18'0'16,"36"0"0,0 17-16,-1-17 15,36 18-15,-17-18 16,16 18-16,-16-18 15,17 0-15,52 17 16,-52-17-16,0 0 16,-35 0-16</inkml:trace>
  <inkml:trace contextRef="#ctx0" brushRef="#br0" timeOffset="53">15134 18256 0,'-17'-17'16,"34"17"-1,18-18 1,1 18-16,-1 0 0,0 0 16,1 0-16,-1 18 0,18 17 15,-53-17-15,17-1 16,-17 36-1,0-35-15,-17-1 0,-19 19 16,19-19-16,-1 19 16,1-19-16,34 1 15,36-18 1,0 0-16,0 0 0,-18 0 16,36 0-16,-18-18 15</inkml:trace>
  <inkml:trace contextRef="#ctx0" brushRef="#br0" timeOffset="54">15734 18292 0,'-35'0'16,"70"0"-16,-88 17 0,71 18 16,17 1-16,0-1 15,0-17-15,1 17 16,-1-17-16,0 17 0,18 0 15,-35-17-15,-18 17 16,-18-35-16,1 18 16,-36-18-16,-18-18 15,36 18-15,0-18 16,-36-17 0,53 17-16,18 1 0,0-1 15,18 1-15,0-19 0,52 1 16,-35 0-16,1 17 15,-1 0-15,-17 1 0,-1-1 16,-17 1-16,-17 17 16,-19 0-16,19 0 15,-36 0 1,18 17-16,17-17 16,36 18-16</inkml:trace>
  <inkml:trace contextRef="#ctx0" brushRef="#br0" timeOffset="55">16193 18362 0,'0'0'16,"17"35"-16,-17-17 16,53 0-16,-35-1 0,52 1 15,-34 0 1,-1-18-16,35 17 15,-52-17-15,0 0 16,-1 0-16</inkml:trace>
  <inkml:trace contextRef="#ctx0" brushRef="#br0" timeOffset="56">16404 18344 0,'0'0'16,"0"53"-16,-17-17 15,17-1-15,0 18 16,0-36-16,17 1 0</inkml:trace>
  <inkml:trace contextRef="#ctx0" brushRef="#br0" timeOffset="57">16581 18221 0,'52'18'16,"-104"-36"-16,140 36 0,-53-1 0,0 1 15,-17 0-15,-18-1 16,18 18-16,-36-17 0,18 0 16,-18 17-16,-17 0 15,17-17-15,1 17 16,17-17-16,17-1 15,19-17-15,-19 18 16,19-18-16,17 0 16,-18 0-16</inkml:trace>
  <inkml:trace contextRef="#ctx0" brushRef="#br0" timeOffset="58">17004 18239 0,'-18'0'16,"36"0"-16,-53 17 0,52 19 15,1-1-15,0-18 16,-1 19-16,18-1 16,-17 0-16,17 1 15,-17-19-15,-18 18 16,-18-17-16,1 0 0,-1-1 15,-17-17 1,17 0-16,1 0 0,-1-17 16,-17 17-16,17-36 15,18 19-15,0-1 0,0 1 16,18-1-16,52-35 16,-35 35-16,1-17 15,-1 17-15,0-17 16,-17 18-16,-18-1 15,-35-17-15,17 35 16,-17 0 0,17 0-16,-17 17 15,17-17-15,18 18 16</inkml:trace>
  <inkml:trace contextRef="#ctx0" brushRef="#br0" timeOffset="59">17427 18327 0,'0'17'0,"18"-17"15,17 36-15,0-19 16,18 19-16,-35-19 15,17 1 1,-17 0-16,-18-1 0,18-17 16,-1 0-16</inkml:trace>
  <inkml:trace contextRef="#ctx0" brushRef="#br0" timeOffset="60">17674 18292 0,'0'0'0,"0"17"0,-35 1 15,17-1-15,-35 54 16,36-36-16,-19 36 16,36-36-16,-17-17 15,17 17-15,17 0 16,1-35-16</inkml:trace>
  <inkml:trace contextRef="#ctx0" brushRef="#br0" timeOffset="61">18009 18045 0,'0'17'0,"18"36"16,-18-18-16,18 36 15,-18-18 1,17-18-16,-17 18 0,18 35 16,-18-17-1,18-36-15,-18-17 0,0-1 16,17 1-16,1-36 16</inkml:trace>
  <inkml:trace contextRef="#ctx0" brushRef="#br0" timeOffset="62">18433 18133 0,'0'0'15,"0"-18"-15,-18 18 0,0 0 16,1 0-16,-19 18 15,19-1-15,-18 19 16,35-1 0,0-17-16,0 35 15,17-36-15,1 1 16,-1-18 0,1 0-16,0 0 0,-1 0 15,-17-18-15,18 1 16,0-1-16,-1-17 15,-17 17-15,0 0 16,0 36 15,18 35-15,-18-18-16,0 36 16,18-54-16,-18 36 15,17-17-15,-17-19 16,0 1-16,0-1 15</inkml:trace>
  <inkml:trace contextRef="#ctx0" brushRef="#br0" timeOffset="63">18697 18098 0,'18'17'16,"0"-17"-1,-1 0-15,18 0 16,-17 18-16,0-18 16,-1 0-16,1 17 0,0 19 15,-18-19-15,0 54 16,0-36-16,-18 0 15,0 36-15,1-18 16,-1-35-16,18 17 16,0-18-1,0 1-15,18 0 0,-1-18 16,1 17-16,35-17 16,17 0-16,-34 0 15,-1 0-15,-17 0 16,-1 0-16,-17-17 0</inkml:trace>
  <inkml:trace contextRef="#ctx0" brushRef="#br0" timeOffset="64">5503 13300 0,'18'0'32,"17"0"-17,-17 0-15,52-18 16,-34 18 0,17 0-16,-18-18 0,18 18 15,17 0-15,-17 0 0,88 0 16,-52 18-1,-1-18-15,0 0 0,18 18 16,0-18-16,123 0 16,-123 0-16,88 0 15,-106 0-15,-17-18 0,17 18 16,-35-18-16,17 18 0,1 0 16,-54 0-1,19 0-15,-19 0 16,1 0 78,0 0-16,-18-17-63,17-1-15,1 1 16,-18-1-16,35-17 16,-35-1-1,18-34-15,-1 35 16,-17-18-16,18 0 0,0-71 15,-18 54-15,17-1 16,-17-70-16,18 53 16,-18-36-1,0 89-15,0-53 16,0 70-16,-18-35 16,18 36-16,-17-1 0,17 0 15,-18 1-15,18-1 16,0 0-1,0 1 1,-18-1 15,1 18-15,-1 0 0,1 0-16,-1-17 0,-53 17 15,36 0-15,-18-18 16,0 18-16,-53-18 15,36 18-15,-1 0 0,-87 0 16,69 0 0,1 0-16,-106 0 15,88 0-15,-123 0 16,123 0-16,-17 0 0,-124 18 16,123-18-16,-17 18 15,18-18-15,-18 0 16,-1 17-16,19-17 0,-142 18 15,142-18-15,-142 0 16,142 0-16,-1 0 16,1 0-16,-106 0 15,105-18-15,18 18 0,-105-17 16,105 17-16,18 0 16,-1-18-16,1 18 15,-53 0-15,71-18 16,-19 18-16,54 0 15,0 0-15,0 0 0,17 0 16,0 0-16,1 0 16,17 18 15,0 0-15,0-1-1,0 1-15,-18-18 0,18 35 16,0-17-16,0-1 15,0 1-15,0 35 16,0-18-16,0 0 16,0 18-16,0 0 0,0 106 15,0-88-15,0-1 16,18 18-16,-1-17 16,-17-1-16,18 1 0,17 53 15,-17-89-15,17 53 16,-17-53-16,-1-17 15,19 17-15,-19-17 16,19 17 0,-19-17-16,1-18 15,-18 17-15</inkml:trace>
  <inkml:trace contextRef="#ctx0" brushRef="#br0" timeOffset="65">18080 18680 0,'0'17'47,"-18"-17"-16,18 18-15,18-18-1,0 0 1,17 18 0,0-18-16,18 0 15,53 0-15,-53 0 16,70 0 0,-52 0-16,70 0 0,-71 0 15,54 0 1,-89 17-16,71-17 15,-88-17-15,17 17 0</inkml:trace>
  <inkml:trace contextRef="#ctx0" brushRef="#br0" timeOffset="66">22648 16969 0,'18'0'31,"0"0"-15,17 0-16,-17 0 15,-1 0-15,1 0 0,17 0 16,-17 17-16,-1 1 0,1 35 16,-18-36-16,0 1 15,0 17-15,-18-17 16,1 0-16,-1 17 0,0-17 0,1-1 15,17 1 1,17-1 0,19-17-16,-19 18 15,19-18-15,17 0 16,-18 0-16,0 0 0,-17 18 16,17-18-1</inkml:trace>
  <inkml:trace contextRef="#ctx0" brushRef="#br0" timeOffset="67">23407 16986 0,'0'0'16,"0"-17"-16,-18-1 0,1 18 15,-1-18 1,0 18-16,-17-17 16,17 17-16,18 17 15,-17 1-15,-1 0 16,36 35-16,-1-36 16,36 36-1,-17-18-15,16 1 0,-16-19 0,34 36 16,-34-18-1,-19-17-15,1 0 0,-18-1 16,-18 1-16,1 0 16,-1-18-16,-17 0 0,-36 0 15,36-18-15,0 18 16,17-18-16,-17-17 16,35 17-16,17-17 15,1 18-15,52-36 16,-34 17-16,34-17 15,-52 36-15,0-1 16,-18-17-16,-18 17 16,0 18-16,-52-17 15,52 17-15,-17 0 16,0 0-16,17 17 16</inkml:trace>
  <inkml:trace contextRef="#ctx0" brushRef="#br0" timeOffset="68">23883 17074 0,'0'18'31,"18"-18"-15,-1 18-16,19 17 15,-1-35-15,0 35 16,-17-17-16,17 0 0,-17-1 15,17 18-15,-17-35 16,-1 18 0</inkml:trace>
  <inkml:trace contextRef="#ctx0" brushRef="#br0" timeOffset="69">24130 17057 0,'-35'17'16,"70"-34"-16,-88 52 0,35 18 16,1-18-16,-1 18 15,18-35-15,0-1 0,0 1 16,0 0-16,18-18 15,-18 17-15,17-34 0</inkml:trace>
  <inkml:trace contextRef="#ctx0" brushRef="#br0" timeOffset="70">24236 16986 0,'17'0'16,"1"0"-16,35 0 15,-35 0-15,17 0 0,-17 0 16,-1 18-16,1 0 0,0 17 15,-1-18-15,-17 36 16,0-35-16,0 17 16,-17-17-16,-1 17 15,18-17-15,-18 17 16,18-17 0,0-1-16,18-17 0,17 18 15,18-18 1,-35 0-16,17 18 15,-17-18-15,-1 0 16,1 0-16</inkml:trace>
  <inkml:trace contextRef="#ctx0" brushRef="#br0" timeOffset="71">24836 17057 0,'0'-18'15,"0"1"-15,-18 17 16,0-18-16,1 18 15,-1 0-15,0 0 0,1 0 0,-1 18 16,0-1-16,18 1 16,18-1-1,0 19-15,-1-19 16,19 19-16,-19-19 0,1 1 16,35 35-16,-36-18 15,1 0-15,-18-17 16,-35 0-1,17-1-15,1-17 16,-19 0-16,-17 0 16,18 0-16,17-17 0,-17-1 15,35 0-15,18-17 16,-18 17-16,35 1 16,-17-1-16,52-35 15,-34 36-15,16-36 16,-34 35-16,0 0 15,-18 1-15,-18-18 16,0 35-16,1 0 0,-18-18 16,17 36-1,18-1 1</inkml:trace>
  <inkml:trace contextRef="#ctx0" brushRef="#br0" timeOffset="72">25153 17163 0,'0'17'62,"18"-17"-62,-1 18 16,19 0-16,-36-1 16,17 1-16,1-1 0,17 1 15,-17-18-15,-1 18 0,1-1 16,0-17 0,-1 18-16,1-18 15,-18-18 1</inkml:trace>
  <inkml:trace contextRef="#ctx0" brushRef="#br0" timeOffset="73">25400 17092 0,'0'0'16,"-35"35"-16,17-17 0,0 0 16,-52 70-1,52-71-15,1 19 16,-1-19-16,0 19 16,18-19-16,0 1 0</inkml:trace>
  <inkml:trace contextRef="#ctx0" brushRef="#br0" timeOffset="74">25576 17039 0,'0'0'15,"0"-17"1,18 17-16,17 0 16,1 0-1,-1 0-15,18 17 0,-18 1 16,18-1 0,-18 1-16,-35 0 15,18-1-15,-18 1 0,-18 17 16,18-17-16,-17 0 15,-1-18 1,18 17-16,18 1 31,-1-1-31,1 1 16,17 0-16,-35-1 16,0 1-16,0 17 0,0 1 15,-17-36 1,-19 35-16,19-35 15,-1 18-15,-35-18 16,18 0 0,17 0-16,1 0 15,17 17-15</inkml:trace>
  <inkml:trace contextRef="#ctx0" brushRef="#br0" timeOffset="75">26123 17057 0,'18'0'15,"17"0"1,0 0-16,-17 0 15,35 35 1,-35-17-16,17-1 0,-35 1 16,18 17-16,-36 18 15,-17-18-15,17 1 16,-35 17 0,18-18-16,17-35 15,18 18-15,0-1 16,35 1-16,-17-18 15,17 0-15,36 18 16,-1-18 0,-34 0-16,-19 0 0</inkml:trace>
  <inkml:trace contextRef="#ctx0" brushRef="#br0" timeOffset="76">22772 17745 0,'-18'-18'15,"18"0"-15,0 1 16,18 34 15,17 1-15,0 0-16,1-1 0,17 19 15,-18-19-15,-18 1 16,1 0-16,-18-1 0,0 18 16,-18-17-1,18 0-15,-17-1 0,-1 1 16,18 0-16,0 17 15,0-17-15,18-1 16,17 1 0,-35 0-16,18-1 15,-18 1-15,0-1 0,-18 19 16,0-19 0,-17 1-1,0 0-15,17-18 0,1 0 16,-1 0-16,0 0 0,1 17 0,-1-17 15,18-17 1</inkml:trace>
  <inkml:trace contextRef="#ctx0" brushRef="#br0" timeOffset="77">23248 17833 0,'0'0'16,"35"18"-16,-17-18 0,0 17 0,-18 36 15,0-18 1,0 18-16,-18-17 16,18-19-16,-18 19 0,1-19 15,17 1-15,-18 17 16,36-17-16,17-1 15,0 1 1,53-18-16,-35 0 16,-17 0-16</inkml:trace>
  <inkml:trace contextRef="#ctx0" brushRef="#br0" timeOffset="78">24130 17798 0,'0'0'0,"-18"0"0,-17-36 16,17 36-16,18 18 15,-17-18-15,17 35 16,17 18-1,1 35-15,0-35 16,-18 0-16,35 35 16,-17-52-16,-18-1 0,0-17 15,17-1-15,-17 1 0,-17-18 16,-19 0 0,19-18-16,-36-17 15,35 17 1,18 1-16,0-1 15,53 18-15,-18 0 16,36-18 0,-36 18-16,0 0 0,-17 0 15,17 0-15</inkml:trace>
  <inkml:trace contextRef="#ctx0" brushRef="#br0" timeOffset="79">24359 18186 0,'18'0'15,"0"0"1,-1 0 0,1 17-16</inkml:trace>
  <inkml:trace contextRef="#ctx0" brushRef="#br0" timeOffset="80">24500 17815 0,'0'18'15,"0"17"1,18-17-16,-18 70 15,18-53-15,-18 18 16,17 0-16,1 18 16,-18-36-16,0 0 15,18 1-15,-18-19 16</inkml:trace>
  <inkml:trace contextRef="#ctx0" brushRef="#br0" timeOffset="81">24730 18115 0,'17'0'0,"1"0"0,-53 0 0,105 0 16,-52 0-16,17 0 0,0 0 15,18 0 1,-17-17-16,-19-1 15,-17 0-15</inkml:trace>
  <inkml:trace contextRef="#ctx0" brushRef="#br0" timeOffset="82">24871 17956 0,'17'106'15,"-34"-212"-15,34 248 16,-17-107-16,0 18 0,0 17 16,0-34-16,0-19 15,0 18-15,0-17 0</inkml:trace>
  <inkml:trace contextRef="#ctx0" brushRef="#br0" timeOffset="83">25012 18256 0,'0'0'15,"18"0"-15,-1 0 16,1 0-16,17 0 16,-17 0-16,-1 0 15,-17-17 1,-17 17-16,-1 0 15,1 0-15,-1 17 16,0-17-16,18 36 16,0-19-16,18 1 15,0 17-15,-1-35 16,1 18-16,17-18 16,-17 0-16,-1 0 0,1-18 15,0 0 1,-1 1-16,1-1 15,-18 1-15,18 17 0,-18-36 16,17 19 0</inkml:trace>
  <inkml:trace contextRef="#ctx0" brushRef="#br0" timeOffset="84">25506 18150 0,'0'0'16,"-18"-17"-16,1 17 15,-1 17-15,0-17 16,1 18-16,17 0 0,17 35 16,-17-36-16,18 19 15,0-19-15,17 1 0,0-1 16,-17 1-1,-1 0-15,-34-18 32,-19 0-32,19 0 15,-1 0-15,1 0 16,-1 0-16,0 0 16</inkml:trace>
  <inkml:trace contextRef="#ctx0" brushRef="#br0" timeOffset="85">25894 18344 0,'0'0'0,"0"18"16,-35 35-1,17-35-15,0 17 0,-17 0 16,0-17-16,17-18 15</inkml:trace>
  <inkml:trace contextRef="#ctx0" brushRef="#br0" timeOffset="86">26688 17956 0,'0'-35'15,"0"17"-15,0 36 47,17 53-31,-17-18-16,0 70 15,0-70-15,0 53 16,18-71-16,-18 0 16,18 1-16,-1 17 0,1-53 15,-1 17-15,1-17 16,-18-17-16,0-19 15</inkml:trace>
  <inkml:trace contextRef="#ctx0" brushRef="#br0" timeOffset="87">27058 18150 0,'0'0'16,"18"36"-16,-1-19 0,19 1 15,17 17-15,-18-17 16,0 0-16,0-1 0,-17 1 16,0-1-16,-1-17 0,-17 18 15</inkml:trace>
  <inkml:trace contextRef="#ctx0" brushRef="#br0" timeOffset="88">27340 18115 0,'-35'18'16,"70"-36"-16,-88 36 0,36 17 0,-36 18 15,18-18 1,17 18-16,0-18 0,18 1 0,0-19 16,0 19-16,0-19 15,18-17-15,0 18 0</inkml:trace>
  <inkml:trace contextRef="#ctx0" brushRef="#br0" timeOffset="89">27658 17939 0,'17'0'0,"-17"-18"15,0 36 32,0 17-47,0 0 16,0 1-16,18-1 0,-18 71 16,0-53-1,0-18-15,18 18 0,-18-18 16,0 0-16,17 36 15,1-53-15,-18-1 0,18 1 16,-18-36 0,0 1-1</inkml:trace>
  <inkml:trace contextRef="#ctx0" brushRef="#br0" timeOffset="90">28011 18150 0,'0'0'15,"0"36"-15,0-19 0,17 19 16,1-19-16,17 19 15,0-19 1,1 1-16,-19-1 16,19 1-16,-19 0 0,19-1 15,-19 1-15</inkml:trace>
  <inkml:trace contextRef="#ctx0" brushRef="#br0" timeOffset="91">28205 18221 0,'0'0'0,"-18"35"16,-17 18-16,-1 0 16,19-18-16,17 18 15,-18-35-15,18 0 16,0-1-16,0 1 15</inkml:trace>
  <inkml:trace contextRef="#ctx0" brushRef="#br0" timeOffset="92">28522 18062 0,'0'18'16,"0"0"-1,0 34-15,0-16 16,18 52-16,-18-53 16,0 18-16,17 35 15,-17-70-15,0 17 16,0 0-16,18-17 0,-18 0 0,18-18 16,-1 0-1</inkml:trace>
  <inkml:trace contextRef="#ctx0" brushRef="#br0" timeOffset="93">28875 18168 0,'0'0'15,"0"-18"-15,0 1 0,-18 17 16,1 0-1,-19 35-15,19-17 16,-1-1-16,0 19 0,18-19 16,-17 36-16,17-18 15,17-17-15,-17 0 0,36-1 16,-1-17 0,-17 0-1,17-35-15,-17 0 16,-18 0-16,17 17 15,-17 0-15,18-35 16,-1 53-16,-17-17 0,18 34 16,-18 1-1,18 17-15,-18 36 16,0-36-16,17-17 16,-17 52-16,18-34 15,-18-1-15,0-18 16,18 19-1,-36-36-15</inkml:trace>
  <inkml:trace contextRef="#ctx0" brushRef="#br0" timeOffset="94">29104 18186 0,'0'0'0,"35"0"16,1 0-16,-1 0 0,36 0 16,-36 0-16,-18 17 15,1 1-15,-18 35 16,0-18-16,-18 0 16,-17 36-16,18-53 15,-1 17-15,0-17 0,1 17 16,17-18-1,0 1-15,17 17 16,1-17-16,35 0 16,-36-1-16,36-17 15,-35 0-15</inkml:trace>
  <inkml:trace contextRef="#ctx0" brushRef="#br0" timeOffset="95">29704 18644 0</inkml:trace>
  <inkml:trace contextRef="#ctx0" brushRef="#br0" timeOffset="96">27005 17374 0,'88'0'15,"-17"0"-15,70 0 16,-70-17-16,-1 17 0,1 0 16,35-18-16,-54 18 15,-34 18-15,-36-18 16,1 0-1</inkml:trace>
  <inkml:trace contextRef="#ctx0" brushRef="#br0" timeOffset="97">27358 17145 0,'0'0'0,"-18"0"32,-35 18-32,18-18 15,-35 17-15,34 1 16,-17 0-16,18-1 0,-18 18 15,36-17 1,-1 17-16,18-17 16,35 35-16,0-35 15,54 35-15,-54-36 16,53 36-16,-53-35 16,1-1-16,-19 19 15</inkml:trace>
  <inkml:trace contextRef="#ctx0" brushRef="#br0" timeOffset="98">25629 1764 0,'-17'-18'0,"-1"-17"15,0 17-15,-17 1 16,17-1-16,-17 18 16,-53 0-16,53 0 15,-18 0-15,18 18 0,-18-18 16,-53 53 0,71-18-16,-1 0 0,1 18 15,0 18-15,17-1 0,0 89 16,1-71-16,34 0 15,-17-17-15,36 88 16,-19-89-16,36 1 16,-17-1-16,69 54 15,-34-71-15,70 17 16,-70-52-16,87 0 16,-69-36-16,52-35 15,-71 0-15,-17 0 0,53-88 16,-18-53-1,-70 88-15,-1 0 16,-52-123-16,17 123 16,-34 18-16,-19 0 0,-70-18 15,70 71-15,-87 17 16,105 18 0,-53 35-16,71 1 15</inkml:trace>
  <inkml:trace contextRef="#ctx0" brushRef="#br0" timeOffset="99">24589 8925 0,'0'-17'0,"0"-19"16,0 19-16,-18-36 15,0 35-15,1 1 0,-1-1 16,0 0-16,-34 1 16,-1 17-16,0 17 15,0 1-15,-18 17 0,-52 36 16,52-36-16,1 18 15,17 0-15,-18 0 0,18 17 16,-17 71-16,34-70 16,36 88-1,0-89-15,89 71 16,-19-70-16,18-18 16,1 0-16,16 0 0,1-18 0,88 18 15,-88-35-15,-18-18 16,89 17-1,-107-34-15,1-1 0,-18-17 16,0-1-16,0-87 16,-36 70-16,-17-35 0,0 17 15,-17-17-15,-54-106 16,36 88-16,-18 0 0,0 18 16,-18 18-16,-35-36 15,36 70-15,17 19 16,0-1-16,0 18 0,0 18 15,18-1 1,17 19-16</inkml:trace>
  <inkml:trace contextRef="#ctx0" brushRef="#br0" timeOffset="100">25929 12435 0,'0'0'16,"0"-35"-16,0 18 0,0-19 16,0 19-16,0-1 0,0 0 15,-17 1-15,-19-1 16,1 18-16,0 0 16,-18 0-16,18 0 0,-71 35 15,35 1-15,18-19 16,-17 19-16,-1-1 15,18 0-15,-17 0 0,-36 71 16,71-53-16,-1 0 16,1 70-16,35-52 15,0 0-15,35-1 16,18-17-16,0 18 0,18-1 0,87 18 16,-52-52-1,-18-1-15,106-17 16,-88-18-16,0-18 0,-18-17 15,53-36 1,-88 18-16,-17 0 0,-1-17 0,-35 17 16,-18-106-1,-52-35-15,-1 106 0,18 17 16,-106-35 0,18 54-16,88 52 15,-17 17-15,35 18 0,-1 1 16</inkml:trace>
  <inkml:trace contextRef="#ctx0" brushRef="#br0" timeOffset="101">26247 16651 0,'0'0'0,"0"-18"0,-36-17 16,19 18-16,-19-19 15,1 19 1,-18-36-16,0 35 16,18 18-16,0-18 0,-71 36 15,53 0 1,-17 17-16,17 0 0,0 18 15,0 0-15,0 0 0,-35 88 16,70-53-16,0-17 16,1 52-16,34-70 15,-17 0-15,36 0 16,-1 0-16,0 0 0,89 53 16,-54-53-16,71 53 15,-52-71-15,-1 0 16,70-17-16,-69-18 15,-1-18-15,71-52 16,-106 17-16,17-18 0,-35 18 16,1-17-16,-1-72 15,-35 54-15,0 0 16,-18 0-16,-70-106 16,18 88-16,-1 18 0,0 35 15,-17 0-15,0 18 0,17 17 16,-17 18-16,0 18 15</inkml:trace>
  <inkml:trace contextRef="#ctx0" brushRef="#br0" timeOffset="102">28469 12365 0,'-17'0'0,"17"-18"31,17 18-31,18 0 15,18-17 1,-17 17-16,-19 0 0,36 17 16,-35 1-16,17 0 0,18 34 15,-35-16-15,-18-1 16,0 0-16,0 1 0,-36 34 16,1-35-16,0 36 15,17-53-15,1-1 16,-1 18-16,18-17 15,18-18-15,17 35 16,0-17-16,18-18 0,-18 18 16,71-18-1,-53 0-15</inkml:trace>
  <inkml:trace contextRef="#ctx0" brushRef="#br0" timeOffset="103">29210 12471 0,'-35'-36'15,"70"72"-15,-88-89 16,35 53-16,1 0 16,-1 17-1,18 1-15,0 0 0,18 17 16,-1 0-16,1 1 0,35 34 15,-18-35-15,-17 1 16,0-1-16,-1 0 0,-17 18 16,0-35-1,0-1-15,-17 1 16,-1-18-16,0 0 16,1 0-16,-19-35 15,36 17-15,-17-35 16,17 18-16,17 0 15,1-1-15,17 1 0,18-35 16,-18 34-16,36-17 16,-53 18-16,-1 17 15,-17 1-15,-17-18 16,-1 35-16,-17-36 16,17 36-16,0 0 0,-17 0 15</inkml:trace>
  <inkml:trace contextRef="#ctx0" brushRef="#br0" timeOffset="104">29598 12524 0,'18'0'16,"-1"17"-1,19 1 1,-19 0-16,19 17 0,16 18 16,-16-36-16,-1 19 15,18-1-15,-18-17 16,-17-18-16,-1 17 15,-17-34 1</inkml:trace>
  <inkml:trace contextRef="#ctx0" brushRef="#br0" timeOffset="105">29933 12471 0,'-17'17'0,"-1"36"16,-17-17 0,17-1-16,0 0 0,-17 18 15,-18 35-15,36 0 16,17-70-16,0 17 16</inkml:trace>
  <inkml:trace contextRef="#ctx0" brushRef="#br0" timeOffset="106">30163 12347 0,'0'0'0,"0"-17"0,17 17 15,1 0-15,-1 0 16,19-18-16,-1 18 15,0 0-15,18 18 16,-18 35 0,-35-18-16,0 0 0,-17 0 15,17 1-15,-53 34 16,35-35-16,1 18 16,-1-35-16,18 17 15,18-17-15,-1-18 16,1 18-16,17-18 0,0 17 15,-17-17-15</inkml:trace>
  <inkml:trace contextRef="#ctx0" brushRef="#br0" timeOffset="107">30727 12418 0,'-35'-35'0,"70"70"0,-88-88 15,35 53 1,18 18-16,0-1 0,18 18 16,0 1-16,-1-1 15,1 0-15,17 18 0,-17-18 16,17 1-16,-17-1 0,-1 36 16,1-36-16,-18-18 15,0 1-15,-18 0 0,1-1 16,-1-17-1,1 0-15,-1 0 0,0-17 16,-17-36-16,17 18 16,18-1-16,-17 1 0,17 0 15,0-1-15,35-34 16,-17 52-16,35-52 16,-36 52-16,1 0 15,-1 1-15,-17-1 0,0 1 16,0-19-16,-17 36 15,-1-17-15,1-1 16,-1 18 0,18 18-16,0-1 0,0 1 15</inkml:trace>
  <inkml:trace contextRef="#ctx0" brushRef="#br0" timeOffset="108">31186 12488 0,'-18'0'16,"36"18"-1,-1 0 1,1 17-16,17 18 15,0-36-15,18 36 16,-17-17-16,17-1 16,-36-35-16,18 18 15,-52-18 1,-18-18 0</inkml:trace>
  <inkml:trace contextRef="#ctx0" brushRef="#br0" timeOffset="109">31556 12400 0,'-18'0'16,"-35"53"-1,36-35-15,-36 52 16,35-34-16,1-1 16,-19 18-16,1 0 15,0 17 1,17-52-16</inkml:trace>
  <inkml:trace contextRef="#ctx0" brushRef="#br0" timeOffset="110">31768 12400 0,'53'0'16,"-18"0"-16,53 0 15,-53 0-15,36 18 16,-53-1 0,-18 19-16,0-19 15,-18 19-15,0-1 0,-35 35 16,36-34-16,-19 34 15,19-34 1,17 16-16,0-34 16,35 0-16,0-1 15,36-17-15,-36 0 16,0-17-16</inkml:trace>
  <inkml:trace contextRef="#ctx0" brushRef="#br0" timeOffset="111">32332 12383 0,'35'0'16,"-70"0"-16,88-18 0,-35 18 0,17 0 15,53 0-15,-53-18 16,36 18-1,-53 0-15,-18-17 16,-18 17-16,0 0 16,1 0-16,-19 0 0,1 17 0,0-17 15,0 18-15,-1 0 0,1-1 16,17 1-16,1 17 0,-1 36 16,18-54-1,0 19-15,18-1 0,17-18 16,0 19-16,36-1 15,-18-17-15,-18-1 0,18 1 16,0 0 0,-35-18-16,-18 17 15,-36 1-15,-17-1 16,0-17-16,-17 18 16,52-18-16,-35 18 15,36-18 1</inkml:trace>
  <inkml:trace contextRef="#ctx0" brushRef="#br0" timeOffset="112">33108 12383 0,'18'-18'15,"-36"18"1,-17 53 0,17-18-16,-17 18 0,17 0 0,18 0 15,-17 17-15,17-17 16,17 53-16,1-71 16,35 36-16,-18-53 15,36-1-15,-36-17 16,0-35-1,-17 17-15,-18-52 16,-18 34-16,-35-34 16,18 35-16,0 17 15,0 0-15,-18 18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5.52901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19-11-20T12:40:39.67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16087 8043 0,'17'0'16,"-34"0"-1,-1 0 1,18-17-16,-18 17 16,1 0-16,-36-18 15,35 18-15,-17 0 0,17-18 16,-17 18-16,0 0 0,-18 0 16,-35 18-1,35-18-15,-53 35 16,53-17-16,-53 35 15,36-18-15,17 18 0,-18-18 16,-35 54 0,53-37-16,-52 37 15,52-54-15,-18 53 16,18-35-16,18-18 0,0 18 16,-1 0-16,1 18 0,-18 52 15,18-70-15,-18 71 16,35-71-16,-17 70 15,17-52-15,-17 34 16,17-34 0,-17 52-16,18-52 15,-1 70-15,0-88 16,1 88 0,-1-88-16,18 18 0,-18-19 15,18 54-15,0-53 16,0 53-16,18-35 15,-18 34-15,0-34 16,18-18-16,-18 17 16,17-17-16,1 18 0,0 35 15,-1-36-15,1 36 16,-18-35-16,0 52 16,0-70-16,-18 53 15,18-53-15,0 53 16,18-53-16,-1 35 15,-17-35-15,18 0 16,-18-18-16,18 18 16,-1-18-16,1 53 15,-18-35-15,18 0 0,-18 0 16,17 0-16,1-18 16,0 18-16,-1-18 0,18 54 15,1-54-15,-19 0 16,54 36-16,-36-36 15,-17 0-15,17 1 16,0-1-16,1 0 0,34 18 16,-34-18-16,52 18 15,-53-35-15,18 0 16,35 17-16,-53-35 16,71 17-16,-71-17 15,18 18-15,0-18 0,36 0 16,-54 18-16,53-18 15,-35 0 1,35-18-16,-53 0 16,1 1-16,17-1 0,-18 1 15,0-19-15,36-34 16,-36 34-16,0 1 16,1-18-16,-1 0 0,0 0 15,18-52-15,-35 34 16,-1 18-16,36-88 15,-35 53-15,17-53 16,-17 52-16,-1 19 16,-17-18-16,18 17 0,0-88 15,-1 89-15,1-71 16,0 53-16,-18 17 16,35-88-16,-18 71 15,19-88 1,-19-1-16,1 107 0,-18-18 15,18 17-15,17-70 16,-17 88-16,-1-18 16,1 18-16,17-70 15,-17 0 1,-18 70-16,17 0 0,-17-18 0,0 18 16,-17-53-1,17 53-15,-18-17 16,18 17-16,-17-18 15,17 36-15,0 0 16,-18-18-16,18-35 16,-18 35-16,18-71 15,-17 71-15,-1-17 0,0 17 16,1-18-16,-19-34 16,1 52-16,-18-53 15,18 71-15,0-1 16,-1 1-16,-17 0 0,18-1 15,-18 1-15,0 18 0,0-1 16,18 0-16,0 1 0,0-1 16,-1 18-16,-17-18 15,18 18-15,0 0 16</inkml:trace>
  <inkml:trace contextRef="#ctx0" brushRef="#br0" timeOffset="1">13529 8308 0,'-18'-18'0,"36"36"0,-36-53 16,1 17-16,-1 18 16,18-18-16,-35 1 15,17 17-15,1 0 16,-1 0-16,0 0 0,1 17 16,-1 1-1,36-18 16,-1 0 1,1 0-17,0 0 32,-18-18 78,-18 18-94,0 0 1,1 0-17,-1 0-15,0 0 16,-17 0 0,17 0-16,-17 18 15,0-18-15,17 0 0,1 18 16,-19-18-16,19 17 15,-36 1-15,18 0 16,17-1-16,0-17 0,-17 18 16,0-1-16,-1-17 15,19 18-15,-1-18 0,-35 18 16,18-1 0,-18 19-16,35-19 15,1 1-15,-19 17 0,1-17 16,18 17-16,-19-17 15,1 17-15,0 0 0,-36 36 16,36-36-16,-53 36 16,52-36-16,1 18 15,-53 35-15,53-53 16,-36 54-16,36-36 16,-36 52-1,54-52-15,-19 0 0,1 0 16,-18 53-16,36-53 15,-36 53-15,17-53 16,1 70-16,17-70 16,1 70-1,-1-52-15,0 52 16,18-52-16,-17 53 16,17-54-16,0 54 15,0-54-15,17-17 0,-17 88 16,0-70-16,0 70 15,0-53-15,0-17 16,0 17-16,0-18 16,18 1-16,-18 105 15,0-105-15,0 88 16,0-71-16,18 70 16,-18-87-16,0 0 0,17 87 15,-17-87-15,18 17 16,0-17-16,-18-1 15,17 1-15,1-18 0,17 88 16,-17-71-16,17-17 16,18 71-16,-18-71 15,36 52 1,-1 1-16,19-17 16,-36-54-16,52 35 15,-52-34-15,0-1 16,0-17-16,18-1 0,-18 1 15,17-18-15,54 17 16,-54-17-16,71-17 16,-70 17-16,70-35 15,-70 17-15,70-35 16,-71 18-16,71-53 16,-70 35-16,-1 0 15,-17 0-15,53-71 16,-53 71-16,53-52 15,-71 34-15,53-52 16,-52 52-16,34-70 16,-34 70-16,-1-17 15,18-71 1,-36 89-16,19-107 16,-19 107-16,19-107 15,-36 107-15,17-18 16,-17 0-16,0 17 0,18-105 15,-1 87-15,-17-69 16,0 69-16,18-105 16,-18 106-16,0-88 15,0 88-15,0-89 16,0 89-16,-18 17 16,18-17-16,0 0 15,0-71-15,-17 71 16,17-88-16,0 88 15,-18-89-15,1 89 16,-19-88-16,1 105 16,-36-88-1,19 36 1,16 70-16,1 0 0,0 0 16,-18 18-16,17-18 0,-52-18 15,53 36-15,-53-36 16,35 19-16,0 16 15,18 1-15,-18 0 0,-53-18 16,53 35-16,-35 1 16,53-1-16,-1 18 15,-17 0-15,18 18 16,-18 17 0</inkml:trace>
  <inkml:trace contextRef="#ctx0" brushRef="#br0" timeOffset="2">12153 12012 0,'0'18'94,"0"35"-94,0-18 16,18 0-16,-18 71 15,0-35-15,0 34 16,0-52-16,0 0 0,0-17 15,17 34 1,-17-35-16,0-17 16,18 0-16,-18-36 15,18-17 1</inkml:trace>
  <inkml:trace contextRef="#ctx0" brushRef="#br0" timeOffset="3">12012 12224 0,'0'-18'47,"35"0"-32,-17 1-15,-18-1 16,35-35-16,-17 18 15,0 0-15,-1-1 16,-17 1-16,18 0 0,-1 0 16,1 52-1,0 36 1,-18-18-16,17-17 16,1 17-16,17 18 15,-17-35-15,0 35 16</inkml:trace>
  <inkml:trace contextRef="#ctx0" brushRef="#br0" timeOffset="4">10513 8625 0,'0'-17'0,"-18"-1"16,1 18-1,-1-17 1,-17 17 0,17 0-16,-35-18 15,18 18-15,-36 0 16,36 0-16,-36 18 16,36-1-16,0 1 15,0-1-15,-36 36 16,53-17-16,-52 17 15,35-18-15,-36 18 16,36-18-16,-1 0 0,1 1 16,-35 52-16,52-53 15,-35 53 1,18-35-16,17-18 0,-35 54 16,36-36-16,-1-18 15,-17 53-15,-1-35 16,19 17-16,-1-17 0,0 71 15,1-54 1,-18 54-16,17-54 16,18 1-16,-18-18 0,18 17 15,-17-17-15,-19 71 16,19-54-16,-1 54 16,0-71-16,1 17 15,-1 54-15,0-71 16,18 17-16,0 54 15,0-71-15,0 17 0,0-17 16,0 53 0,0 17-16,18-52 0,-18-18 15,0 88 1,0-70-16,0-18 0,0 158 16,18-70-1,-1-17 1,-17-54-16,18 54 15,0-54-15,17 54 16,-17-54-16,-1 1 16,1 0-16,17 52 15,0-52-15,-17-1 16,0-17-16,17 0 0,-17 0 16,17 0-16,-17 0 0,52 53 15,-35-54-15,36 54 16,-36-53-16,53 18 15,-35-36-15,36 18 16,-37-18-16,54-17 16,-53-1-1,0-17-15,71 0 16,-1-17-16,-52-1 16,-18 1-16,17-19 0,-17 19 15,70-72 1,-70 54-16,0-18 0,0 18 15,35-53-15,-35 35 16,0-71-16,-17 54 16,-19-1-16,36-70 15,-18 71-15,-17-19 0,17 19 16,18-89 0,-18 71-16,18-88 15,-35 87-15,0-16 0,17 16 16,-17-17-16,-1 18 0,18-106 15,-17 106-15,0-18 16,-1 18-16,1 0 0,0-106 16,-1 106-1,1-18-15,17-106 16,-17 106-16,0-88 16,-18 88-16,0-52 15,0 69-15,0-69 16,-18 87-16,18 1 15,-18-19-15,-17-69 16,17 87-16,-35-105 16,18 88-16,0-1 15,0 1-15,-18 18 0,17-19 16,-17 36-16,1-17 0,-54-18 16,53 52-16,-53-34 15,35 35-15,18 17 16,1-17-16,-72-1 15,71 19-15,-70-1 16,52 1-16,18 17 0,-17 17 16,17 1-1</inkml:trace>
  <inkml:trace contextRef="#ctx0" brushRef="#br0" timeOffset="5">6791 12100 0,'0'-17'0,"0"34"31,0 1-15,0 17-16,0 53 16,0-35-16,0 0 15,-18 0-15,18 53 16,0-53-16,0 0 16,-17 35-1,17-53-15,17-17 16,-17-53-1</inkml:trace>
  <inkml:trace contextRef="#ctx0" brushRef="#br0" timeOffset="6">6650 12277 0,'0'17'0,"0"-34"31,0-1-16,0 0-15,18 1 16,-18-1-16,0 0 0,17-17 16,1 18-16,-1-19 15,-17 19-15,18-1 16,0 0-16,-18 1 16,0-1-16,17 18 15,1 18-15,0-18 0,17 35 16,-17-17-16,17 35 15,-18-36 1,19 36-16,-19-18 16,1-17-16</inkml:trace>
  <inkml:trace contextRef="#ctx0" brushRef="#br0" timeOffset="7">8396 8908 0,'-18'0'31,"18"-18"-31,-17 18 16,17-18-16,-18 18 0,18-17 16,-17-1-16,-1 0 15,-17-17 1,17 35-16,-35-35 16,18 35-16,0 0 15,-1 0-15,1-18 0,-53 18 16,53 18-16,-36-18 15,18 0-15,-35 18 16,53-1-16,-54 1 16,54-1-16,-71 1 15,53 17-15,-35 1 16,35-1-16,0-17 16,-17 17-16,-36 18 15,53-36-15,-53 54 16,53-36-16,0 1 15,-17-1-15,17 0 0,0 0 16,-71 36-16,72-18 16,-54 17-16,53-17 15,-35 53 1,52-53-16,1 18 0,-35 52 16,52-70-16,-35 70 15,18-52-15,17-18 16,0 70-1,18-70-15,-17 18 0,17-18 16,0 17-16,0-17 0,17 71 16,-17-71-16,18 88 15,-18-71-15,0 1 16,18 52-16,-18-52 16,0-1-16,0 72 15,17-72-15,-17 1 16,0-18-16,0 17 0,0 1 15,36 87-15,-36-87 16,35 88-16,-35-89 16,35 89-1,-17-88-15,-1-1 0,1 1 16,17-1-16,1 71 16,-1-70-16,0 70 15,0-88-15,-17 18 0,35 70 16,-18-88-16,1 17 15,-19 1-15,18-1 16,36 54-16,-36-54 16,1-17-16,34 71 15,-17-71-15,-18-18 0,18 18 16,0 0-16,-18-18 0,18 18 16,0-18-16,0 0 0,53 36 15,-53-36 1,70 18-16,-70-18 15,71 1-15,-71-19 16,70-17-16,-52 0 16,-18 0-16,17 0 0,-17 0 15,71-35 1,-71 17-16,52-34 16,-52 16-16,53-52 15,-53 53-15,35-53 16,-35 35-16,35-53 15,-35 35-15,0 18 16,-18-17-16,71-107 16,-70 89-16,52-88 15,-53 70-15,0 18 0,-17 0 16,35-106 0,-18 88-16,-17 0 0,17-106 15,-17 106-15,17-17 16,0-106-16,-17 105 15,0 1-15,-1-142 16,-17 142-16,0-1 0,0-140 16,0 140-1,0 18-15,0-17 0,-17 17 16,17-17-16,-18 17 0,-35-106 16,35 89-16,-35-107 15,18 124-15,0-17 16,-18 17-16,0 0 15,0 0-15,-53-88 16,36 106-16,-54-53 16,54 88-16,-1 0 0,1 18 15,-89 0 1,88 35-16,-17 0 0,-88 53 16</inkml:trace>
  <inkml:trace contextRef="#ctx0" brushRef="#br0" timeOffset="8">20267 7920 0,'0'0'16,"-35"-53"-16,17 18 0,1 17 16,-54-17-16,36 35 15,-1 0-15,1 0 0,-35 17 16,-1 19-1,53-19-15,-52 54 16,35-36-16,-36 53 16,36-52-16,-36 87 15,54-52-15,-19-18 16,1 17-16,-18 89 16,35-71-16,-52 88 15,52-87-15,-17-1 16,17 18-16,-35 88 15,18-88-15,17-1 0,-17 1 16,-35 141 0,52-123-16,-17 17 15,17-18-15,-35 142 0,53-124 16,-17 106-16,17-106 16,0-18-16,0 1 0,0 17 15,0-18-15,0 1 16,17-1-16,-17 1 0,35 140 15,-17-140-15,17 88 16,1-107-16,-19 1 16,71 88-16,-52-123 15,17-1-15,-18 1 16,18-18-16,53 35 16,-53-53-16,17-17 0,36 0 15,-35-36-15,-19 0 16,19-17-16,0 0 0,-1-18 15,1 0-15,70-88 16,-71 53-16,1-1 16,70-122-16,-70 105 15,-1 0-15,54-141 16,-54 124-16,18-142 16,-35 142-16,18-160 15,-36 142-15,0-17 0,18-142 16,-35 141-1,17-17-15,36-283 16,-36 141 0,0 36-1,-17 141-15,-18 0 0,18-282 16,-71 176 0,-18 17-1,-70-69 1,53 157-1,0 37-15,52 52 0,-52 0 16,53 35 0,-18-17-16,35 17 15</inkml:trace>
  <inkml:trace contextRef="#ctx0" brushRef="#br0" timeOffset="9">22454 7497 0,'0'0'16,"-17"-18"-16,17 0 0,-36 1 15,19-1-15,-19 18 16,19 0-16,-54 18 16,54-18-16,-19 17 15,1 1-15,-18 17 16,0 0-16,-17 18 16,17-17-16,18-1 15,-1 0-15,-52 53 16,53-52-16,-1 17 0,-34 52 15,52-52 1,-52 71-16,34-54 16,1 1-16,-35 70 15,34-53-15,-34 89 16,35-89-16,-18 106 16,35-88-16,-17 0 15,17-1-15,18-16 0,-35 140 16,35-123-16,0 141 15,0-142-15,0 142 16,0-123-16,17-1 16,1 107-1,0-107-15,-18-17 0,53 229 16,0-123 0,17-18-1,-35-106-15,1 0 16,17 0-16,-18-17 0,18-1 15,70 54-15,-70-89 16,18 18-16,-1-35 16,1 17-16,-1-17 0,89-18 15,-71 0-15,-17 0 16,17-18-16,88-52 16,-87 34-16,-19-17 0,107-53 15,-107 36-15,89-89 16,-89 89-16,1-36 15,70-88-15,-35-36 16,-53 107-16,0 0 16,-18-1-16,36-123 15,-36 124-15,35-142 16,-34 124-16,-19 0 16,36-141-16,-35 140 15,17-157-15,-35 140 16,0-141-16,-17 159 15,-19-141 1,1 158-16,0 1 16,-1 17-16,1 18 0,-71-89 15,53 89-15,-70-53 16,70 70-16,-70-34 16,70 52-16,-53-35 15,71 52-15,-54-17 16,72 36-16</inkml:trace>
  <inkml:trace contextRef="#ctx0" brushRef="#br0" timeOffset="10">24130 2981 0,'-18'0'78,"18"-18"-63,-35 1 1,17-1 0,-17 0-16,0 18 15,17 0-15,-17 0 0,0 0 16,-18 0-16,18 0 0,-71 18 15,53-18 1,-53 18-16,53-18 16,0 17-16,-53 1 15,36-18-15,-1 35 0,18-17 16,-35 17-16,17-17 0,1 35 16,-18-18-16,0 18 0,-1-18 15,-87 71 1,88-53-16,-89 70 15,89-70-15,-88 71 16,70-54-16,-53 71 16,89-52-16,-71 105 15,70-106-15,0 18 16,1 0-16,17-1 0,-71 89 16,72-88-16,-54 106 15,70-106-15,-52 123 16,53-105-16,-18 122 15,18-104-15,-18 105 16,35-124 0,-17 106-16,17-105 15,-17 70-15,35-88 16,0-18-16,-18-18 0,18 1 16,0 35-16,0-71 15,0 18 1,0-35-16,0-36 15,-17-53 1</inkml:trace>
  <inkml:trace contextRef="#ctx0" brushRef="#br0" timeOffset="11">20249 7091 0,'0'0'16,"18"88"-16,0-53 0,-1 36 15,1-36 1,0 0-16,-1 1 15,1-19-15,0 1 0,34 17 16,-16-35-16,-1-17 16,18-1-16,0-17 0,88-53 15,-88 35-15,70-53 16,-87 53-16,-1 35 16,0-17-16</inkml:trace>
  <inkml:trace contextRef="#ctx0" brushRef="#br0" timeOffset="12">24412 2734 0,'0'-18'63,"-17"18"-48,-1-17 1,0 17-16,1-18 0,-1 18 16,-53-18-16,19 1 15,-1-1-15,0 18 16,-18 0-16,1-17 0,-89 17 15,71 0-15,-18 17 16,0-17-16,-17 35 0,-107 18 16,107-17-16,-18 17 15,0 0-15,-18-1 0,0 1 16,-176 71 0,159-54-16,-177 89 15,176-71-15,-175 89 16,193-71-16,-18-18 15,36 18-15,-159 105 16,177-87-16,-18-18 0,17-1 16,1 1-16,-1 18 0,-105 87 15,106-87-15,-89 105 16,124-105-16,-89 140 16,107-140-16,-54 105 15,71-106 1,-35 89-16,53-106 15,-18 0-15,18 17 0,-36 71 16,36-88-16,-18 70 16,18-105-16,17 0 15,18-1-15,-17 1 16,17-18-16,0 52 16,0-69-16,17 17 15,-17-36-15,0 1 0,-17-18 16</inkml:trace>
  <inkml:trace contextRef="#ctx0" brushRef="#br0" timeOffset="13">17798 7320 0,'-18'88'16,"36"-176"-16,-36 229 0,18-88 0,18 18 15,-1-36-15,19-35 16,16 18-16,72-54 16,-53-17-16,17 1 15,0-19-15</inkml:trace>
  <inkml:trace contextRef="#ctx0" brushRef="#br0" timeOffset="14">23777 2469 0,'0'0'15,"-35"-17"-15,17-1 0,-52 1 16,34 17-16,-16-18 16,16 18-16,-17-18 0,-17 18 15,-1 0-15,-87 0 16,52 18-16,0 0 0,-18-18 16,-140 52-16,123-34 15,-18 17-15,0 1 16,-176 34-16,159-17 15,-177 53-15,176-53 16,1 0-16,-18 17 0,-159 89 16,177-88-16,-195 87 15,195-69 1,-177 87-16,177-88 16,0 18-16,17-18 0,-18 18 15,19 0-15,-160 88 16,159-88-16,-123 88 15,141-88-15,18-1 16,-107 89-16,107-88 16,-1 0-16,-87 106 15,122-106-15,1-1 0,-88 107 16,105-106-16,-70 106 16,71-124-1,-36 123-15,53-87 16,-53 88-16,71-124 15,17 18-15,-35 52 16,36-105-16,17 0 16,-18 0-16,18-18 0,0 18 15,-18-35-15,18 35 16,-17-18-16,17 0 16,0-17-16,-18 0 15,0-18-15,1 0 16</inkml:trace>
  <inkml:trace contextRef="#ctx0" brushRef="#br0" timeOffset="15">15363 7144 0,'18'70'16,"-36"-140"-16,54 176 0,-36-53 0,17 52 16,1-69-16,-18 17 15,18 52 1,17-69-16,0-19 16,18-34-16,71-54 15,-36 18-15,0-17 16,0 34-16,-17-17 15,-1 18-15,1 18 0</inkml:trace>
  <inkml:trace contextRef="#ctx0" brushRef="#br0" timeOffset="16">29598 706 0,'0'-18'16,"0"0"-1,0 1-15,-18 17 16,-17-18-16,0 18 16,-36 0-1,36-18-15,-18 18 0,-53 0 16,53 0-16,0 0 15,-17 0-15,17 0 0,-88 0 16,70 0-16,-70-17 16,53 17-16,-71 0 15,53 0 1,-70 0-16,88 17 0,-89 1 16,89 0-1,-88 17-15,88-17 16,-106 17-1,105-18-15,-16 1 0,-1 0 0,18-1 16,-18-17-16,0 18 16,0 17-16,-106 1 15,107-1-15,-1-17 16,0 17-16,0-18 0,18 19 16,0-1-16,0 0 0,-71 36 15,88-36-15,-88 36 16,71-36-16,18 0 15,-71 53-15,70-52 16,0 17-16,19-18 16,-19 18-16,18 0 0,0 0 0,0-18 15,-53 71 1,71-53-16,-18 0 0,18-1 16,-36 54-16,36-70 15,17 17-15,-17-1 0,18 19 16,-19-18-16,19 0 0,-1 70 15,0-70 1,1 71-16,17-54 16,0 1-16,-18-1 0,18 1 15,0 141 1,18-89 0,-18 18-16,0-70 0,17 52 15,1-52 1,0 52-16,-1-52 15,36 70-15,-35-88 16,17 17-16,0 1 0,-17-18 16,17 17-16,1-17 15,-1 0-15,0 0 0,18 0 16,-18 0-16,71 53 16,-53-53-16,0 0 0,18 0 15,-19-18-15,19 18 0,70 35 16,-70-53-16,87 53 15,-87-35 1,88 18-16,-71-36 16,71 36-16,-53-54 15,70 54-15,-70-53 16,88 17-16,-88 0 16,-18-17-16,18-1 15,105 19-15,-122-19 16,16 1-16,107 17 15,-106-17-15,0-18 0,0 17 16,105 1 0,-105-18-16,0 0 0,17 0 15,-17 18-15,0-18 0,17 0 16,-17 0-16,0 0 0,0 0 16,0-18-16,123 18 15,-123-18-15,0 1 0,123-18 16,-17-18-1,-106 35-15,88-35 16,-106 18-16,0 0 16,71-36-16,-89 36 15,18-18-15,-17 0 16,0 0-16,-1 0 0,1 0 16,-1-17-16,1-1 0,52-70 15,-52 70-15,-18 1 16,70-107-16,-70 89 15,0 0-15,35-106 16,-52 106-16,-1-18 0,18 0 16,17-88-1,-17-18-15,-18 107 16,-17-1-16,17-106 16,-17 89-16,0 17 0,-18-18 15,0 18-15,0 1 0,-36-125 16,19 125-16,-19-1 15,-16 0-15,16 0 16,-87-106-16,70 107 16,-18 16-16,1-17 15,-18 18-15,-1 0 0,1 0 0,-123-71 16,87 89 0,1-1-16,-19 18 0,1 0 15,-158-53-15,140 71 16,-141-35-16,0 34 15,159 36-15</inkml:trace>
  <inkml:trace contextRef="#ctx0" brushRef="#br1" timeOffset="17">31838 8184 0,'18'0'47,"-18"-17"-31,0-1 15,0 1 0,-18-1-31,1-17 16,-19 17-16,1 0 15,-36-17-15,36 17 16,-18 1-16,-53-18 16,-17 17-1,52 18-15,-52 0 16,70 0-16,-18 0 0,19 0 15,-19 18-15,18-18 0,0 17 16,-70 1 0,70-1-16,-35 36 15,35-35-15,-53 53 16,71-36-16,-71 35 16,70-34-16,-52 52 15,53-53-15,-18 53 16,18-35-16,-36 71 15,36-71-15,-36 70 16,54-52-16,-19-18 16,1 52-16,35-52 15,0 0-15,0 71 16,0-71-16,0 0 16,18-1-16,-1 19 0,19-18 15,-19 0-15,19 17 0,-1-17 16,18 53-16,-18-53 15,53 53-15,-35-71 16,71 53 0,-54-52-16,71 34 15,-52-35-15,52 1 16,-53-19-16,-18-17 0,124 0 16,-105-17-16,122-19 15,-87 1 1,105-18-16,-123 18 15,0-18-15,-18 18 0,-17-18 16,87-35-16,-52-36 16,-71 54-16,1-1 15,34-70 1,-52 53-16,-1 0 0,1-89 16,-18 71-16,0 1 15,-35-1-15,0 0 0,-18 18 16,-88-106-16,52 123 15,-105-70-15,106 88 16,-71-17 0,89 52-16,17 18 0,18-18 15,-1 18-15</inkml:trace>
  <inkml:trace contextRef="#ctx0" brushRef="#br1" timeOffset="18">26017 11324 0,'-17'0'16,"-1"-17"-16,0-1 16,1 18-16,-18-18 15,17 1-15,0 17 16,1-18-16,-54 0 16,53 18-16,-52 0 15,35 0-15,-18 0 16,17 0-16,-17 18 0,18-18 15,-18 18-15,0-18 0,0 17 16,-35-17-16,35 0 16,18 18-16,-18-18 0,-53 18 15,53-18-15,18 0 16,-18 17-16,18-17 0,-53 0 16,52 18-1,19-18-15,-18 17 0,-18-17 16,35 18-16,-17-18 15,17 18-15,0-18 16,-17 35 0,18-35-16,-1 18 0,0-18 15,1 17-15,-1 1 0,-17 0 16,17-1-16,-35 18 16,35-17-16,1 0 15,-1-18-15,1 17 16,-19 1-16,1-18 15,17 18-15,-17-18 16,17 0-16,1 0 0,-36 17 16,18-17-16,17 0 15,-17 18-15,-18-18 16,18 0-16,-18 18 16,17-18-16,1 0 0,-18 0 15,18 0-15,-36-18 16,54 18-16,-54 0 15,36 0-15,-36 0 16,36 0-16,0 0 16,-36-18-1,54 18-15,-19 0 0,-34 0 16,34 0-16,1-17 16,0 17-16,0 0 0,-1 0 15,1 0-15,0-18 16,-18 18-16,-18 0 15,36 0-15,-36 0 16,36 18-16,-35-18 16,34 0-16,-34 0 15,34 0-15,-34 0 16,52 0-16,-17 0 16,-18 0-16,-17 17 15,34-17-15,-34 36 16,34-19-16,-34 19 15,35-19-15,-36 18 16,36-17-16,-36 17 16,36-17-1,-36 17-15,36-17 16,-35 35-16,34-36 16,-17 36-1,36-17-15,-19-1 0,19-17 16,-1 17-16,1 18 15,17-36-15,0 54 16,0-36-16,0 36 16,17-36-16,18 36 15,-17-36-15,35 35 16,-18-34-16,-17-19 16,17 19-16,0-1 0,1 0 15,-1 0-15,53 18 16,-53-17-16,18-1 0,0-17 15,71 52 1,-54-52-16,1 17 0,-1-17 16,1 17-16,0-17 0,105 35 15,-88-36-15,89 36 16,-72-35-16,-16-1 16,-1 1-16,18 0 15,-18-1-15,106 19 16,-88-19-16,123 1 15,-123-18-15,0 17 0,-1-17 16,107 0-16,-106 0 16,17-17-16,-17 17 0,0-18 15,106 1 1,-106-1-16,-1 0 0,1-17 16,88 0-16,-88-1 15,71-16-15,-72 16 16,72-34-1,-89 34-15,-18-16 0,19 16 16,-19-17-16,-17 0 0,71-52 16,-89 52-16,18 0 15,-18 0-15,18-71 16,-35 54-16,-1-1 0,1-70 16,-18 71-1,-18-1-15,1 0 0,-19 1 16,1-1-16,-71-70 15,53 71-15,-88-36 16,71 53-16,-71-35 16,52 52-16,-52 1 15,71 18-15,-1-1 16</inkml:trace>
  <inkml:trace contextRef="#ctx0" brushRef="#br1" timeOffset="19">21149 11165 0,'18'0'32,"-18"18"-17,17 35 1,-17 0-16,0 0 15,0 106-15,0-54 16,0 19-16,0 158 16,0-106-16,0 1 15,-35 211-15,35-194 16,-18-18-16,1 195 16,-1-212-16,0 176 15,18-159-15,0-17 0,0 141 16,0-159-16,0 123 15,0-140 1,36 52-16,-36-105 16,0-18-16,17-18 0,1-53 15,-18-35 1</inkml:trace>
  <inkml:trace contextRef="#ctx0" brushRef="#br1" timeOffset="20">21149 11412 0,'-18'36'16,"36"-72"-16,-53 89 0,-1-17 16,19-19-16,-18 1 15,17-1-15,0-17 16,18 18-16,-17 0 16,-1-18-16,0 0 0,36-36 31,-18 19-31,53-89 15,-18 35-15,-17 19 16,17-19-16,18-35 16,-35 71-16,35-53 15,-36 70-15,-17 0 0,18 1 16,-18 34 0,0 1-16,18 53 15,-1-1-15,18 36 16,1-71-16,-1 18 15,0 0-15,1-18 0,52 71 16,-53-53-16,0 0 16</inkml:trace>
  <inkml:trace contextRef="#ctx0" brushRef="#br1" timeOffset="21">25806 13106 0,'0'17'15,"35"19"-15,-17 17 16,35 70-16,-36-52 16,54 123-16,-36-106 15,36 123 1,-36-122-16,35 52 16,-17-88-16,18 17 15,-53-34-15,-1-19 0,1-17 16,-1 0-16,-17-17 15</inkml:trace>
  <inkml:trace contextRef="#ctx0" brushRef="#br1" timeOffset="22">25753 13582 0,'0'0'15,"-18"18"-15,36-36 16,-1-17 0,-17-1-16,18-34 15,-18 17 1,18-53-16,-18 53 16,0-17-16,0 34 15,0 19-15,17-1 16,1 36-16,35 52 15,0-34-15,35 52 16,-35-53 0,53 36-16,-53-54 15,35 36-15</inkml:trace>
  <inkml:trace contextRef="#ctx0" brushRef="#br1" timeOffset="23">26211 14799 0,'0'0'16,"-35"-18"-16,17 18 0,-34 0 15,34 18-15,18 0 16,-18-1-16,18 19 0,18-1 15,0 18-15,-1-18 0,54 71 16,-36-71-16,18 53 16,-35-52-16,-18 17 15,0-36 1,-53 18-16,17-35 16,-52 18-16,53-18 15,-18-18-15,18 1 16</inkml:trace>
  <inkml:trace contextRef="#ctx0" brushRef="#br1" timeOffset="24">26582 15046 0,'-18'18'15,"1"-1"1,-1 1-16,0 35 0,-17 35 15,35-35-15,0-18 16,53 36-16,-35-54 16,17-17-16,35 0 15,-17 0-15,0-35 16,-35 0-16,-1 17 16,-17-52-16,-17 34 15,-18-17-15,17 36 16,0 17-16,-17 0 0,17 0 15,1 0 1</inkml:trace>
  <inkml:trace contextRef="#ctx0" brushRef="#br1" timeOffset="25">26899 14411 0,'0'0'16,"-35"35"-16,17 1 0,1 34 16,17 1-16,0 17 0,0 106 15,17-106-15,1 0 16,0-17-16,52 70 16,-52-88-16,0-18 15,-1 0-15,1-17 0</inkml:trace>
  <inkml:trace contextRef="#ctx0" brushRef="#br1" timeOffset="26">26811 15152 0,'0'0'16,"53"-18"-16,-18 18 16</inkml:trace>
  <inkml:trace contextRef="#ctx0" brushRef="#br1" timeOffset="27">27146 15081 0,'53'18'16,"-106"-36"-16,141 36 0,-35-18 15,36-35 1,-37 35-16,1-18 15,-17 18-15,-36-18 16</inkml:trace>
  <inkml:trace contextRef="#ctx0" brushRef="#br1" timeOffset="28">27340 14693 0,'18'88'16,"-36"-176"-16,36 229 0,-18-70 15,18-1-15,-18 1 0,17 70 16,-17-70-16,18-1 16,-18-17-16,17-18 0</inkml:trace>
  <inkml:trace contextRef="#ctx0" brushRef="#br1" timeOffset="29">27605 15205 0,'0'0'15,"0"88"-15,18-53 0,-18 0 16,0 18-16,0-35 16,0-36-1,17-17-15,-17 0 0,0 0 16,0-1-16,0-17 0,35 0 15,-17 36-15,35-1 16,-35 18-16,-1 18 16,1-1-16,0 1 15,17 35-15,-35-18 16,17 18-16,-17-35 16,18-1-16,-18 1 0,0 0 15,18-18-15,-18-36 16,17 19-16,-17-36 15,0 35 1,18 1-16,-18-1 16,18 18-1,-1 0-15,1 35 16,0-35-16,-1 18 16,18 0-16</inkml:trace>
  <inkml:trace contextRef="#ctx0" brushRef="#br1" timeOffset="30">28169 15222 0,'-53'0'0,"36"18"15,-19 17-15,36-17 16,0 52-16,0-52 16,18 35-16,17-53 15,-17 18-15,17-18 16,-17 0-16,0 0 15,-1 0-15,1-18 0,-18 0 16,0-17-16,0 0 16,0 17-16,-18 1 15,18-1-15,0 0 16,0 36 0,18 0-16,17 34 15,-17-34-15,17 0 16,36 17-1,-36-35-15,0 18 0,-17-18 0,17 0 16,-17 0-16,-1-18 16</inkml:trace>
  <inkml:trace contextRef="#ctx0" brushRef="#br1" timeOffset="31">28628 15258 0,'35'0'0,"-70"0"0,88 0 16,-71 53 0,18-18-16,-35 53 15,17-17 1,1-36-16,17-17 0</inkml:trace>
  <inkml:trace contextRef="#ctx0" brushRef="#br1" timeOffset="32">31433 10407 0,'0'0'0,"-18"18"0,0 17 16,-17 88-16,17-52 16,-35 123-1,18-71-15,0 19 0,-18 16 0,0 1 16,-35 35-16,17-18 15,-17 18-15,-18-17 0,-105 176 16,87-177-16,-140 142 16,140-177-16,-17 17 15,0-17-15,0 18 0,0-18 16,-1-17-16,19 17 16,0-35-16,-89 105 0,141-140 15,-70 17 1,106-53-16,0-52 15,35-36-15,0 0 16</inkml:trace>
  <inkml:trace contextRef="#ctx0" brushRef="#br1" timeOffset="33">30921 10619 0,'-18'0'15,"36"0"-15,-36 17 0,36-34 16,17-1 0,18 0-16,35-35 15,-35 36-15,53-1 16,-53 1-1,0 17-15,-18 17 0,1 1 0,16 52 16,-34-34 0,35 69-16,-35-69 15,17 70-15,-17-54 16,-1-16-16,1 17 16,-1 0-16,-34 35 15</inkml:trace>
  <inkml:trace contextRef="#ctx0" brushRef="#br1" timeOffset="34">19403 12612 0,'0'-18'0,"-18"18"16,18-17-16,-17 17 16,17-18-16,-18 18 15,18-18-15,-18 18 0,1-17 16,-1 17-16,0 0 15,1-18 1,-19 18-16,1 0 16,-18 18-1,18-1-15,0 1 0,-18-18 16,17 18-16,-34 17 16,17-18-16,-18 19 15,36-19-15,0-17 0,-18 18 16,18 0-16,-54-1 15,54 1-15,-18 0 16,18-18-16,-36 17 16,36-17-16,-53 18 15,53-18-15,-53 17 16,35-17-16,-53 0 16,53 0-16,-53 0 15,53 0-15,0 0 16,-17 18-16,17-18 0,0 0 15,0 18-15,-18-18 16,-17 0-16,35 0 16,-35-18-16,53 18 15,-53-18 1,52 18-16,-17 0 0,-17-17 16,35 17-16,-18 0 15,17 0-15,-34 0 16,52 0-1,-17 0-15,17 0 0,-35 0 16,18 0-16,17 0 16,-35 0-16,36 0 15,-18 0-15,-1 0 0,1 0 16,17 0-16,-35 0 16,18 0-16,18 17 15,-1-17-15,-17 0 0,17 0 0,-35 0 16,0 0-1,18 0-15,0 0 16,-18 0-16,17 18 16,-34 0-16,17-18 15,0 17 1,0-17-16,0 18 16,18-18-16,-36 0 15,36 0-15,-36-18 16,1 1-16,35 17 15,17-18-15,-53 0 16,36 1-16,0-18 16,0 35-16,-1-53 15,19 35-15,-1-53 16,18 36-16,-18-35 16,18 34-1,-17-17-15,17 18 0,0-18 16,0 18-16,0-18 0,0 0 15,-18-53-15,18 71 16,0-18-16,-35 0 16,35 18-16,-18 17 0,-17-17 15,0 17-15,-1 1 16,1-1 0,-18 18-16,18 0 15,0 0-15,-36 0 16,36 18-16,-36 17 15,36 0-15,-36 36 16,54-36-16,-18 18 16,-18 35-16,35-35 15,0 0-15,-35 71 16,36-72-16,-1 1 0,0 18 16,18-1-16,-17 1 0,17 70 15,0-70 1,17 52-16,1-52 15,0-1-15,17 36 16,0-53-16,1 18 0,34 17 16,-35-35-16,54 35 15,-36-35 1,-1-18-16,54 53 16,-35-52-16,52 34 15,-52-35-15,52 36 16,-52-53-16,-1 17 15,1 0-15,17 0 0,53 18 16,-52-35-16,69 53 16,-70-54-16,89 36 15,-89-35-15,0-1 16,0 1-16,1 0 0,105 17 16,-106-17-16,106-1 15,-106-17-15,0 0 16,18 0-16,-18 18 15,106-18-15,-88 0 16,71 0 0,-72 0-16,-16 0 0,16-18 0,1 18 15,88-17 1,-106-1-16,106-17 16,-105 17-16,-1 0 15,0-17-15,-17 17 0,17 1 0,-18-18 16,1 17-16,52-17 15,-52-1-15,-18 19 16,17-19-16,-17 19 0,0-19 16,88-52-1,-105 53-15,-1 0 16,0-18-16,-17 18 0,17-1 0,-17-34 16,-1 17-1,-17 18-15,0-71 16,0 53-16,0 0 0,-17-71 15,-1 71-15,-17-17 16,17 17-16,-17-18 0,17 19 16,-70-19-1,53 36-15,-53-36 16,35 53-16,-18 1 0,18-1 16,-17 1-16,-1-1 15,-158 18 1,141 18-16,17 17 0</inkml:trace>
  <inkml:trace contextRef="#ctx0" brushRef="#br1" timeOffset="35">25718 15205 0,'0'17'31,"0"54"-31,0-18 16,0 0-16,-18 17 0,0-17 15,1 18-15,-54 70 16,36-53-16,-36-17 16,18-1-16,-105 54 15,69-54-15,-16-17 0,-125 71 16,-158 52 0,106-70-1,123-53-15,-141 17 16,124-34-16,17-1 15,0 0-15,-17-17 0,-159 17 16,176-35-16,0 0 16,-176 0-1,18-18-15,158 1 16,0-1-16,18 1 0,-123-36 16,140 35-16,-105-53 15,123 36-15,0 0 16,18 0-16,0-18 0,-89-36 15,89 37-15,-53-54 16,70 53-16,1 0 16,-1 0-16,36 0 15,-53-70-15,53 70 16,-36-88-16,36 70 16,0 0-16,17 1 15,0-18-15,-17 17 16,17 1-16,1-1 0,-19-70 15,19 70-15,-1-70 16,0 88-16,1 0 16,-1 0-16,-17 1 0,17 16 15,1 1-15,-1 0 0,-17-18 16,-1 35-16,1-17 16,18 35-16,-1-35 15,0 17-15,1 0 16,17 1-16,0-1 15,-18-17 1,36 17-16</inkml:trace>
  <inkml:trace contextRef="#ctx0" brushRef="#br1" timeOffset="36">18750 14623 0,'0'17'15,"0"-34"-15,0 17 16,18-53 0,-1 17-16,1-69 15,0 52-15,-1 17 0,1-16 16,0-19-16,-1 36 15,-17 17-15,18-17 16,0 35 0,-1 17-16,1 1 0,17 0 15,18 35 1,-35-18-16,17-17 0,35 34 16,-34-16-16,17 17 15</inkml:trace>
  <inkml:trace contextRef="#ctx0" brushRef="#br1" timeOffset="37">14376 14199 0,'0'18'47,"-18"53"-47,18-36 16,0 88-16,0-35 15,0 18-15,0 18 0,-35 193 16,0 54 0,17-177-16,0-18 15,1 159-15,17-211 16,0-1-16,17 54 15,-17-125-15,18 54 16,0-70-16,-18-1 16,17 0-16,1-35 15,-18-17-15,17-1 0,-17-17 16</inkml:trace>
  <inkml:trace contextRef="#ctx0" brushRef="#br1" timeOffset="38">13935 14764 0,'17'0'16,"-34"0"-16,52 17 0,-17-17 0,35-17 15,-18-1-15,35-52 16,-34 17-16,-1 0 16,18 0-16,-18-18 0,18 18 15,35-70 1,-52 70-16,-1 18 15,-35 17-15,17 36 16,-17 17-16,36 53 16,-36-17-16,35-1 15,-17-17-15,17 18 0,0-1 0,18 54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5.52901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19-11-20T12:40:39.71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6473 16122 0,'0'-18'16,"-17"1"-16,-1-19 16,1 19-16,-19-19 15,19 19-15,-19-1 16,19 1-16,-54 17 15,36 0-15,-18 17 0,18 1 16,-1 17-16,-34 53 16,52-35-16,1 18 15,17-1-15,0 1 0,0-1 16,35-17-16,18 53 16,0-71-16,35 1 15,-35-36-15,53-36 16,-71 19-16,0-36 15,0 18-15,-17-71 16,0 53-16,-18 0 0,-18 0 16,0 18-16,1-18 0,-1 35 15,-17-17-15,17 17 16,1 71-16,17-17 16,0 34-16,35 106 15,0-87-15,18 105 16,-18-106-16,-17 0 15,17-17-15,1 34 16,-36-52-16,0-35 16,0 17-16,-18-35 0,-17 18 0,17-18 15,-70 0-15,35-18 16,-53-17 0,53 17-16,-35-35 15,53 18-15</inkml:trace>
  <inkml:trace contextRef="#ctx0" brushRef="#br0" timeOffset="1">6738 16598 0,'0'0'15,"-35"18"-15,17-18 0,1 0 16,-19 35 0,36-17-16,-17-1 0,34 36 15,1-35-15,0 0 16,-1-1-16,54 1 16,-54-18-16,54-18 15,-36 18-15,0-35 0,1-18 16,-36 35-16,-18-35 15,-17 18 1,17 18-16,-52 17 16,34 0-16,1 35 15,17-18-15,1 19 16</inkml:trace>
  <inkml:trace contextRef="#ctx0" brushRef="#br0" timeOffset="2">7161 16651 0,'0'0'0,"-17"0"0,-19 18 16,36 17-16,-35 18 16,35 0-1,18-18-15,-1-17 16,1 17-16,17-17 0,18-18 15,-17 0-15,17-18 16,-36-17-16,1 0 16,-18 17-16,-18-53 15,-17 36-15,-36 0 16,36 35-16,0-18 0,17 18 16,-35 18-1,53-1-15,0 1 0</inkml:trace>
  <inkml:trace contextRef="#ctx0" brushRef="#br0" timeOffset="3">7426 16051 0,'0'-17'0,"0"-1"16,18 18-1,-18 18 32,0 17-47,0 0 16,17 36-16,-17-36 15,0 53 1,0 18-16,0-71 0,18 18 16,-18 18-1,0-53-15,18 17 0,-1-18 16,18 19-16,-17-19 15,0-17-15,17 18 0,-17-18 16,35 18 0,-36-18-16,1 0 0,-1 17 15,1-17-15,0 0 16,-18 18-16,17-18 0</inkml:trace>
  <inkml:trace contextRef="#ctx0" brushRef="#br0" timeOffset="4">7938 16598 0,'35'18'16,"-18"-18"-16,1 0 15,0 0-15,17-18 16,-17 1-16,17-1 0,-17 0 0,-1-17 16,-17 17-1,0 1-15,-17-1 0,-19 18 16,1 0-16,-53 18 16,53-1-16,-1 36 15,19-17 1,17-1-16,0 0 0,35 18 15,0-18-15,53-17 16,-35-18-16,35-18 16,-52 18-16,34-35 15,-52 35-15,0-18 16</inkml:trace>
  <inkml:trace contextRef="#ctx0" brushRef="#br0" timeOffset="5">8502 16298 0,'0'0'0,"18"0"16,-1 36 0,-17-1-16,0 0 0,0 36 15,0-36-15,0 36 16,0-54 0,-17 18-16,17-17 15,0-36 1,0 1-16,0-1 15,0-17-15,0 17 0,0-35 16,0-17-16,-18-18 16,18 52-16,-18-17 15,1 36-15,17-18 16,0 17-16,0 0 16,0 1-16,17 34 15,1 36 1,0-18-16,17 18 0,-17 0 15,-1 0-15,36 35 16,-35-52-16,-1-1 0,54 18 16,-36-71-1,0-17 1,-35 0-16,18-54 16,-18 37-16,0-1 15,-35-53-15,17 53 16,-17-18-16,17 36 15,18 17-15,-17 18 0,17-17 16,0 34 0,0 36-16</inkml:trace>
  <inkml:trace contextRef="#ctx0" brushRef="#br0" timeOffset="6">9049 16581 0,'17'-36'16,"-34"72"-16,52-89 0,-35 35 0,18 0 15,-18 1 1,-18 17-16,0 0 16,-35 0-16,36 17 15,-18 19-15,35-1 16,0-17-16,0 17 16,0 0-16,17-17 0,1 35 15,17-36-15,18 1 16,-35-18-16,17 0 15,18-35-15,-35 17 16,-1-17 0</inkml:trace>
  <inkml:trace contextRef="#ctx0" brushRef="#br0" timeOffset="7">9278 16528 0,'35'0'15,"1"0"-15,-19 0 16,19 0-16,-19 0 16,36 0-16,-35 0 15,-1-18 1,1 18-16,-18-18 16,-18 18-1</inkml:trace>
  <inkml:trace contextRef="#ctx0" brushRef="#br0" timeOffset="8">9419 16157 0,'-17'36'15,"17"-1"-15,0 0 0,0 18 0,0 0 16,0 0-16,17 17 15,-17-17-15,18 53 16,-18-53-16,17 0 16,-17-18-16,0-17 15</inkml:trace>
  <inkml:trace contextRef="#ctx0" brushRef="#br0" timeOffset="9">7602 17092 0,'18'0'16,"53"-18"-1,-1 18-15,36 0 16,0 0-16,141 18 16,-89-18-16,160 35 15,-142-35-15,177 36 16,-53-19-1,-194-17-15,0 18 0,0 0 16,-89-1-16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B02DBF-069F-477E-BAF5-A48665384D91}" type="datetimeFigureOut">
              <a:rPr lang="en-US" smtClean="0"/>
              <a:t>1/20/20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735B0-B7A8-4A93-BF1E-D47B66B5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939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F027E-4C7D-4A4E-919E-08730092C144}" type="datetimeFigureOut">
              <a:rPr lang="en-US" smtClean="0"/>
              <a:t>1/20/20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5EDA-3839-4447-A747-1EC39ED4EF3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58948" y="1135431"/>
            <a:ext cx="4467022" cy="4246699"/>
            <a:chOff x="349372" y="1061869"/>
            <a:chExt cx="4467022" cy="4246699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349372" y="4502904"/>
              <a:ext cx="4467022" cy="80566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3200" b="1" dirty="0"/>
                <a:t>deeplearning.ai</a:t>
              </a:r>
              <a:endParaRPr lang="en-US" sz="3600" b="1" dirty="0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2643" y="1061869"/>
              <a:ext cx="3840480" cy="3718639"/>
            </a:xfrm>
            <a:prstGeom prst="rect">
              <a:avLst/>
            </a:prstGeom>
          </p:spPr>
        </p:pic>
      </p:grpSp>
      <p:cxnSp>
        <p:nvCxnSpPr>
          <p:cNvPr id="10" name="Straight Connector 9"/>
          <p:cNvCxnSpPr/>
          <p:nvPr userDrawn="1"/>
        </p:nvCxnSpPr>
        <p:spPr>
          <a:xfrm>
            <a:off x="4544016" y="3459892"/>
            <a:ext cx="7442038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4625970" y="1135431"/>
            <a:ext cx="7278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aseline="0" dirty="0">
                <a:latin typeface="+mj-lt"/>
              </a:rPr>
              <a:t> </a:t>
            </a:r>
            <a:endParaRPr lang="en-US" sz="6000" dirty="0">
              <a:latin typeface="+mj-lt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089145" y="3848298"/>
            <a:ext cx="3593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aseline="0" dirty="0"/>
              <a:t> 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031148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F027E-4C7D-4A4E-919E-08730092C144}" type="datetimeFigureOut">
              <a:rPr lang="en-US" smtClean="0"/>
              <a:t>1/20/20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5EDA-3839-4447-A747-1EC39ED4EF3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75599" y="6452092"/>
            <a:ext cx="1342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Andrew</a:t>
            </a:r>
            <a:r>
              <a:rPr lang="en-US" sz="2000" baseline="0" dirty="0"/>
              <a:t> 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5154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44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F027E-4C7D-4A4E-919E-08730092C144}" type="datetimeFigureOut">
              <a:rPr lang="en-US" smtClean="0"/>
              <a:t>1/20/20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5EDA-3839-4447-A747-1EC39ED4EF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875599" y="6452092"/>
            <a:ext cx="1342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Andrew</a:t>
            </a:r>
            <a:r>
              <a:rPr lang="en-US" sz="2000" baseline="0" dirty="0"/>
              <a:t> 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8784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F027E-4C7D-4A4E-919E-08730092C144}" type="datetimeFigureOut">
              <a:rPr lang="en-US" smtClean="0"/>
              <a:t>1/20/20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75EDA-3839-4447-A747-1EC39ED4EF3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875599" y="6452092"/>
            <a:ext cx="1342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Andrew</a:t>
            </a:r>
            <a:r>
              <a:rPr lang="en-US" sz="2000" baseline="0" dirty="0"/>
              <a:t> 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71874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F027E-4C7D-4A4E-919E-08730092C144}" type="datetimeFigureOut">
              <a:rPr lang="en-US" smtClean="0"/>
              <a:t>1/20/20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75EDA-3839-4447-A747-1EC39ED4E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5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6.png"/><Relationship Id="rId18" Type="http://schemas.openxmlformats.org/officeDocument/2006/relationships/image" Target="../media/image120.png"/><Relationship Id="rId3" Type="http://schemas.openxmlformats.org/officeDocument/2006/relationships/image" Target="../media/image19.png"/><Relationship Id="rId21" Type="http://schemas.openxmlformats.org/officeDocument/2006/relationships/image" Target="../media/image31.png"/><Relationship Id="rId7" Type="http://schemas.openxmlformats.org/officeDocument/2006/relationships/image" Target="../media/image23.png"/><Relationship Id="rId12" Type="http://schemas.openxmlformats.org/officeDocument/2006/relationships/image" Target="../media/image25.png"/><Relationship Id="rId17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29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4.png"/><Relationship Id="rId24" Type="http://schemas.openxmlformats.org/officeDocument/2006/relationships/image" Target="../media/image150.png"/><Relationship Id="rId5" Type="http://schemas.openxmlformats.org/officeDocument/2006/relationships/image" Target="../media/image21.png"/><Relationship Id="rId15" Type="http://schemas.openxmlformats.org/officeDocument/2006/relationships/image" Target="../media/image28.png"/><Relationship Id="rId23" Type="http://schemas.openxmlformats.org/officeDocument/2006/relationships/image" Target="../media/image140.png"/><Relationship Id="rId10" Type="http://schemas.openxmlformats.org/officeDocument/2006/relationships/image" Target="../media/image3.png"/><Relationship Id="rId19" Type="http://schemas.openxmlformats.org/officeDocument/2006/relationships/image" Target="../media/image13.png"/><Relationship Id="rId4" Type="http://schemas.openxmlformats.org/officeDocument/2006/relationships/image" Target="../media/image20.png"/><Relationship Id="rId9" Type="http://schemas.openxmlformats.org/officeDocument/2006/relationships/image" Target="../media/image210.png"/><Relationship Id="rId14" Type="http://schemas.openxmlformats.org/officeDocument/2006/relationships/image" Target="../media/image27.png"/><Relationship Id="rId22" Type="http://schemas.openxmlformats.org/officeDocument/2006/relationships/image" Target="../media/image3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image" Target="../media/image10.tiff"/><Relationship Id="rId5" Type="http://schemas.openxmlformats.org/officeDocument/2006/relationships/image" Target="../media/image7.png"/><Relationship Id="rId10" Type="http://schemas.openxmlformats.org/officeDocument/2006/relationships/image" Target="../media/image9.tiff"/><Relationship Id="rId4" Type="http://schemas.openxmlformats.org/officeDocument/2006/relationships/image" Target="../media/image60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11" Type="http://schemas.openxmlformats.org/officeDocument/2006/relationships/image" Target="../media/image2.emf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4.png"/><Relationship Id="rId11" Type="http://schemas.openxmlformats.org/officeDocument/2006/relationships/image" Target="../media/image89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18" Type="http://schemas.openxmlformats.org/officeDocument/2006/relationships/image" Target="../media/image115.png"/><Relationship Id="rId3" Type="http://schemas.openxmlformats.org/officeDocument/2006/relationships/image" Target="../media/image100.png"/><Relationship Id="rId21" Type="http://schemas.openxmlformats.org/officeDocument/2006/relationships/image" Target="../media/image118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17" Type="http://schemas.openxmlformats.org/officeDocument/2006/relationships/image" Target="../media/image114.png"/><Relationship Id="rId2" Type="http://schemas.openxmlformats.org/officeDocument/2006/relationships/image" Target="../media/image99.png"/><Relationship Id="rId16" Type="http://schemas.openxmlformats.org/officeDocument/2006/relationships/image" Target="../media/image113.png"/><Relationship Id="rId20" Type="http://schemas.openxmlformats.org/officeDocument/2006/relationships/image" Target="../media/image1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5" Type="http://schemas.openxmlformats.org/officeDocument/2006/relationships/image" Target="../media/image112.png"/><Relationship Id="rId10" Type="http://schemas.openxmlformats.org/officeDocument/2006/relationships/image" Target="../media/image107.png"/><Relationship Id="rId19" Type="http://schemas.openxmlformats.org/officeDocument/2006/relationships/image" Target="../media/image116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png"/><Relationship Id="rId18" Type="http://schemas.openxmlformats.org/officeDocument/2006/relationships/image" Target="../media/image136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12" Type="http://schemas.openxmlformats.org/officeDocument/2006/relationships/image" Target="../media/image130.png"/><Relationship Id="rId17" Type="http://schemas.openxmlformats.org/officeDocument/2006/relationships/image" Target="../media/image135.png"/><Relationship Id="rId2" Type="http://schemas.openxmlformats.org/officeDocument/2006/relationships/image" Target="../media/image119.png"/><Relationship Id="rId16" Type="http://schemas.openxmlformats.org/officeDocument/2006/relationships/image" Target="../media/image1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5" Type="http://schemas.openxmlformats.org/officeDocument/2006/relationships/image" Target="../media/image123.png"/><Relationship Id="rId15" Type="http://schemas.openxmlformats.org/officeDocument/2006/relationships/image" Target="../media/image133.png"/><Relationship Id="rId10" Type="http://schemas.openxmlformats.org/officeDocument/2006/relationships/image" Target="../media/image128.png"/><Relationship Id="rId19" Type="http://schemas.openxmlformats.org/officeDocument/2006/relationships/image" Target="../media/image137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13" Type="http://schemas.openxmlformats.org/officeDocument/2006/relationships/image" Target="../media/image151.png"/><Relationship Id="rId3" Type="http://schemas.openxmlformats.org/officeDocument/2006/relationships/image" Target="../media/image139.png"/><Relationship Id="rId7" Type="http://schemas.openxmlformats.org/officeDocument/2006/relationships/image" Target="../media/image144.png"/><Relationship Id="rId12" Type="http://schemas.openxmlformats.org/officeDocument/2006/relationships/image" Target="../media/image14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3.png"/><Relationship Id="rId11" Type="http://schemas.openxmlformats.org/officeDocument/2006/relationships/image" Target="../media/image148.png"/><Relationship Id="rId5" Type="http://schemas.openxmlformats.org/officeDocument/2006/relationships/image" Target="../media/image142.png"/><Relationship Id="rId15" Type="http://schemas.openxmlformats.org/officeDocument/2006/relationships/image" Target="../media/image153.png"/><Relationship Id="rId10" Type="http://schemas.openxmlformats.org/officeDocument/2006/relationships/image" Target="../media/image147.png"/><Relationship Id="rId4" Type="http://schemas.openxmlformats.org/officeDocument/2006/relationships/image" Target="../media/image141.png"/><Relationship Id="rId9" Type="http://schemas.openxmlformats.org/officeDocument/2006/relationships/image" Target="../media/image146.png"/><Relationship Id="rId14" Type="http://schemas.openxmlformats.org/officeDocument/2006/relationships/image" Target="../media/image1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17" Type="http://schemas.openxmlformats.org/officeDocument/2006/relationships/image" Target="../media/image169.png"/><Relationship Id="rId2" Type="http://schemas.openxmlformats.org/officeDocument/2006/relationships/image" Target="../media/image154.png"/><Relationship Id="rId16" Type="http://schemas.openxmlformats.org/officeDocument/2006/relationships/image" Target="../media/image16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5" Type="http://schemas.openxmlformats.org/officeDocument/2006/relationships/image" Target="../media/image157.png"/><Relationship Id="rId15" Type="http://schemas.openxmlformats.org/officeDocument/2006/relationships/image" Target="../media/image167.png"/><Relationship Id="rId10" Type="http://schemas.openxmlformats.org/officeDocument/2006/relationships/image" Target="../media/image16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Relationship Id="rId9" Type="http://schemas.openxmlformats.org/officeDocument/2006/relationships/image" Target="../media/image17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tiff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tiff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3" Type="http://schemas.openxmlformats.org/officeDocument/2006/relationships/image" Target="../media/image190.png"/><Relationship Id="rId7" Type="http://schemas.openxmlformats.org/officeDocument/2006/relationships/image" Target="../media/image194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3.png"/><Relationship Id="rId11" Type="http://schemas.openxmlformats.org/officeDocument/2006/relationships/image" Target="../media/image197.png"/><Relationship Id="rId5" Type="http://schemas.openxmlformats.org/officeDocument/2006/relationships/image" Target="../media/image192.png"/><Relationship Id="rId10" Type="http://schemas.openxmlformats.org/officeDocument/2006/relationships/customXml" Target="../ink/ink1.xml"/><Relationship Id="rId4" Type="http://schemas.openxmlformats.org/officeDocument/2006/relationships/image" Target="../media/image191.png"/><Relationship Id="rId9" Type="http://schemas.openxmlformats.org/officeDocument/2006/relationships/image" Target="../media/image196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3" Type="http://schemas.openxmlformats.org/officeDocument/2006/relationships/image" Target="../media/image190.png"/><Relationship Id="rId7" Type="http://schemas.openxmlformats.org/officeDocument/2006/relationships/image" Target="../media/image194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3.png"/><Relationship Id="rId5" Type="http://schemas.openxmlformats.org/officeDocument/2006/relationships/image" Target="../media/image192.png"/><Relationship Id="rId4" Type="http://schemas.openxmlformats.org/officeDocument/2006/relationships/image" Target="../media/image191.png"/><Relationship Id="rId9" Type="http://schemas.openxmlformats.org/officeDocument/2006/relationships/image" Target="../media/image19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tiff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99.tiff"/><Relationship Id="rId7" Type="http://schemas.openxmlformats.org/officeDocument/2006/relationships/image" Target="../media/image203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.xml"/><Relationship Id="rId5" Type="http://schemas.openxmlformats.org/officeDocument/2006/relationships/image" Target="../media/image201.png"/><Relationship Id="rId4" Type="http://schemas.openxmlformats.org/officeDocument/2006/relationships/image" Target="../media/image200.tiff"/><Relationship Id="rId9" Type="http://schemas.openxmlformats.org/officeDocument/2006/relationships/image" Target="../media/image20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tiff"/><Relationship Id="rId2" Type="http://schemas.openxmlformats.org/officeDocument/2006/relationships/image" Target="../media/image199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701DDF38-128C-274B-9796-231E751DECBD}"/>
              </a:ext>
            </a:extLst>
          </p:cNvPr>
          <p:cNvGrpSpPr/>
          <p:nvPr/>
        </p:nvGrpSpPr>
        <p:grpSpPr>
          <a:xfrm>
            <a:off x="976859" y="397569"/>
            <a:ext cx="9755675" cy="1792026"/>
            <a:chOff x="499780" y="636105"/>
            <a:chExt cx="9755675" cy="179202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2AF494D-7830-0349-AE44-1AACCAC021E5}"/>
                </a:ext>
              </a:extLst>
            </p:cNvPr>
            <p:cNvGrpSpPr/>
            <p:nvPr/>
          </p:nvGrpSpPr>
          <p:grpSpPr>
            <a:xfrm>
              <a:off x="499780" y="636105"/>
              <a:ext cx="3886390" cy="1792026"/>
              <a:chOff x="-12232" y="1190818"/>
              <a:chExt cx="3886390" cy="1792026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" name="TextBox 4">
                    <a:extLst>
                      <a:ext uri="{FF2B5EF4-FFF2-40B4-BE49-F238E27FC236}">
                        <a16:creationId xmlns:a16="http://schemas.microsoft.com/office/drawing/2014/main" id="{29A8EB1C-4FEA-164D-93DE-E4B491E30A3D}"/>
                      </a:ext>
                    </a:extLst>
                  </p:cNvPr>
                  <p:cNvSpPr txBox="1"/>
                  <p:nvPr/>
                </p:nvSpPr>
                <p:spPr>
                  <a:xfrm>
                    <a:off x="-12232" y="1190818"/>
                    <a:ext cx="61253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sz="2800" dirty="0"/>
                  </a:p>
                </p:txBody>
              </p:sp>
            </mc:Choice>
            <mc:Fallback xmlns="">
              <p:sp>
                <p:nvSpPr>
                  <p:cNvPr id="5" name="TextBox 4">
                    <a:extLst>
                      <a:ext uri="{FF2B5EF4-FFF2-40B4-BE49-F238E27FC236}">
                        <a16:creationId xmlns:a16="http://schemas.microsoft.com/office/drawing/2014/main" id="{29A8EB1C-4FEA-164D-93DE-E4B491E30A3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-12232" y="1190818"/>
                    <a:ext cx="612539" cy="52322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92A1CA4B-DA3D-8C42-856A-672145BD0E9D}"/>
                      </a:ext>
                    </a:extLst>
                  </p:cNvPr>
                  <p:cNvSpPr txBox="1"/>
                  <p:nvPr/>
                </p:nvSpPr>
                <p:spPr>
                  <a:xfrm>
                    <a:off x="-12232" y="1825221"/>
                    <a:ext cx="620811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sz="2800" dirty="0"/>
                  </a:p>
                </p:txBody>
              </p:sp>
            </mc:Choice>
            <mc:Fallback xmlns=""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92A1CA4B-DA3D-8C42-856A-672145BD0E9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-12232" y="1825221"/>
                    <a:ext cx="620811" cy="523220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b="-238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99D44852-F107-F84D-856D-9D55ED82CA88}"/>
                      </a:ext>
                    </a:extLst>
                  </p:cNvPr>
                  <p:cNvSpPr txBox="1"/>
                  <p:nvPr/>
                </p:nvSpPr>
                <p:spPr>
                  <a:xfrm>
                    <a:off x="-12232" y="2459624"/>
                    <a:ext cx="620811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</m:sSub>
                        </m:oMath>
                      </m:oMathPara>
                    </a14:m>
                    <a:endParaRPr lang="en-US" sz="2800" dirty="0"/>
                  </a:p>
                </p:txBody>
              </p:sp>
            </mc:Choice>
            <mc:Fallback xmlns="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99D44852-F107-F84D-856D-9D55ED82CA8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-12232" y="2459624"/>
                    <a:ext cx="620811" cy="52322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238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71A9107D-1779-064A-85A7-28B5C1C48101}"/>
                  </a:ext>
                </a:extLst>
              </p:cNvPr>
              <p:cNvCxnSpPr>
                <a:stCxn id="5" idx="3"/>
                <a:endCxn id="13" idx="1"/>
              </p:cNvCxnSpPr>
              <p:nvPr/>
            </p:nvCxnSpPr>
            <p:spPr>
              <a:xfrm>
                <a:off x="600307" y="1452428"/>
                <a:ext cx="1199867" cy="52872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4C600FF3-A729-D24D-BEC3-7D4E87C9F8D4}"/>
                  </a:ext>
                </a:extLst>
              </p:cNvPr>
              <p:cNvCxnSpPr>
                <a:stCxn id="6" idx="3"/>
                <a:endCxn id="13" idx="2"/>
              </p:cNvCxnSpPr>
              <p:nvPr/>
            </p:nvCxnSpPr>
            <p:spPr>
              <a:xfrm flipV="1">
                <a:off x="608579" y="2078135"/>
                <a:ext cx="1152546" cy="869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B4CD7988-6C3B-ED48-AD3B-17F4AE4CAB85}"/>
                  </a:ext>
                </a:extLst>
              </p:cNvPr>
              <p:cNvCxnSpPr>
                <a:stCxn id="7" idx="3"/>
                <a:endCxn id="13" idx="3"/>
              </p:cNvCxnSpPr>
              <p:nvPr/>
            </p:nvCxnSpPr>
            <p:spPr>
              <a:xfrm flipV="1">
                <a:off x="608579" y="2175122"/>
                <a:ext cx="1191595" cy="54611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EB6FAB14-3660-254E-8BCE-6EDB9B1A1801}"/>
                  </a:ext>
                </a:extLst>
              </p:cNvPr>
              <p:cNvCxnSpPr>
                <a:cxnSpLocks/>
                <a:stCxn id="13" idx="6"/>
              </p:cNvCxnSpPr>
              <p:nvPr/>
            </p:nvCxnSpPr>
            <p:spPr>
              <a:xfrm>
                <a:off x="2027765" y="2078135"/>
                <a:ext cx="83952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39772D9-AAFC-E247-A791-A4C8DA49665E}"/>
                      </a:ext>
                    </a:extLst>
                  </p:cNvPr>
                  <p:cNvSpPr txBox="1"/>
                  <p:nvPr/>
                </p:nvSpPr>
                <p:spPr>
                  <a:xfrm>
                    <a:off x="2909470" y="1815583"/>
                    <a:ext cx="964688" cy="43088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oMath>
                      </m:oMathPara>
                    </a14:m>
                    <a:endParaRPr lang="en-US" sz="2800" dirty="0"/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39772D9-AAFC-E247-A791-A4C8DA49665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09470" y="1815583"/>
                    <a:ext cx="964688" cy="430887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7792" t="-14286" r="-2597" b="-2285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35D3F18-7F72-1A4F-8FFA-B0D65B969D2B}"/>
                  </a:ext>
                </a:extLst>
              </p:cNvPr>
              <p:cNvSpPr/>
              <p:nvPr/>
            </p:nvSpPr>
            <p:spPr>
              <a:xfrm>
                <a:off x="1761125" y="1940975"/>
                <a:ext cx="266640" cy="27432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6662F43-77C6-1A45-87BB-2BAF8952DA8D}"/>
                </a:ext>
              </a:extLst>
            </p:cNvPr>
            <p:cNvGrpSpPr/>
            <p:nvPr/>
          </p:nvGrpSpPr>
          <p:grpSpPr>
            <a:xfrm>
              <a:off x="4719277" y="696204"/>
              <a:ext cx="5536178" cy="1545460"/>
              <a:chOff x="3148895" y="2107560"/>
              <a:chExt cx="5536178" cy="1545460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005FFC3-BC86-1048-A9D8-3C4F8669B325}"/>
                  </a:ext>
                </a:extLst>
              </p:cNvPr>
              <p:cNvGrpSpPr/>
              <p:nvPr/>
            </p:nvGrpSpPr>
            <p:grpSpPr>
              <a:xfrm>
                <a:off x="3148895" y="2107560"/>
                <a:ext cx="2767859" cy="1545460"/>
                <a:chOff x="5380585" y="1337808"/>
                <a:chExt cx="2767859" cy="1545460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B9F0F7F-0BEF-CB41-936C-70DEE8AC7403}"/>
                    </a:ext>
                  </a:extLst>
                </p:cNvPr>
                <p:cNvSpPr txBox="1"/>
                <p:nvPr/>
              </p:nvSpPr>
              <p:spPr>
                <a:xfrm>
                  <a:off x="5399444" y="1337808"/>
                  <a:ext cx="36457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i="1" dirty="0">
                      <a:latin typeface="Century Schoolbook" charset="0"/>
                      <a:ea typeface="Century Schoolbook" charset="0"/>
                      <a:cs typeface="Century Schoolbook" charset="0"/>
                    </a:rPr>
                    <a:t>x</a:t>
                  </a:r>
                  <a:endParaRPr lang="en-US" sz="1400" i="1" dirty="0">
                    <a:latin typeface="Century Schoolbook" charset="0"/>
                    <a:ea typeface="Century Schoolbook" charset="0"/>
                    <a:cs typeface="Century Schoolbook" charset="0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D8AD3373-34D8-7F4C-A26F-C0EA4422D366}"/>
                    </a:ext>
                  </a:extLst>
                </p:cNvPr>
                <p:cNvSpPr txBox="1"/>
                <p:nvPr/>
              </p:nvSpPr>
              <p:spPr>
                <a:xfrm>
                  <a:off x="5380585" y="1910483"/>
                  <a:ext cx="38343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i="1" dirty="0">
                      <a:latin typeface="Century Schoolbook" charset="0"/>
                      <a:ea typeface="Century Schoolbook" charset="0"/>
                      <a:cs typeface="Century Schoolbook" charset="0"/>
                    </a:rPr>
                    <a:t>w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E6879AF1-F8F5-F44E-85B1-CCCE96E05481}"/>
                    </a:ext>
                  </a:extLst>
                </p:cNvPr>
                <p:cNvSpPr txBox="1"/>
                <p:nvPr/>
              </p:nvSpPr>
              <p:spPr>
                <a:xfrm>
                  <a:off x="5429287" y="2483158"/>
                  <a:ext cx="33473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i="1" dirty="0">
                      <a:latin typeface="Century Schoolbook" charset="0"/>
                      <a:ea typeface="Century Schoolbook" charset="0"/>
                      <a:cs typeface="Century Schoolbook" charset="0"/>
                    </a:rPr>
                    <a:t>b</a:t>
                  </a:r>
                </a:p>
              </p:txBody>
            </p:sp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341B633C-A6DC-9744-A5D7-7D339509E411}"/>
                    </a:ext>
                  </a:extLst>
                </p:cNvPr>
                <p:cNvCxnSpPr>
                  <a:stCxn id="16" idx="3"/>
                  <a:endCxn id="22" idx="1"/>
                </p:cNvCxnSpPr>
                <p:nvPr/>
              </p:nvCxnSpPr>
              <p:spPr>
                <a:xfrm>
                  <a:off x="5764023" y="1537863"/>
                  <a:ext cx="634506" cy="58775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w="lg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Arrow Connector 19">
                  <a:extLst>
                    <a:ext uri="{FF2B5EF4-FFF2-40B4-BE49-F238E27FC236}">
                      <a16:creationId xmlns:a16="http://schemas.microsoft.com/office/drawing/2014/main" id="{111CE8C2-EF40-3147-9DB4-F6F893E54BB6}"/>
                    </a:ext>
                  </a:extLst>
                </p:cNvPr>
                <p:cNvCxnSpPr>
                  <a:stCxn id="18" idx="3"/>
                  <a:endCxn id="22" idx="1"/>
                </p:cNvCxnSpPr>
                <p:nvPr/>
              </p:nvCxnSpPr>
              <p:spPr>
                <a:xfrm flipV="1">
                  <a:off x="5764023" y="2125619"/>
                  <a:ext cx="634506" cy="557594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w="lg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>
                  <a:extLst>
                    <a:ext uri="{FF2B5EF4-FFF2-40B4-BE49-F238E27FC236}">
                      <a16:creationId xmlns:a16="http://schemas.microsoft.com/office/drawing/2014/main" id="{58693459-FB89-194A-A922-599D49CC7E60}"/>
                    </a:ext>
                  </a:extLst>
                </p:cNvPr>
                <p:cNvCxnSpPr>
                  <a:stCxn id="17" idx="3"/>
                  <a:endCxn id="22" idx="1"/>
                </p:cNvCxnSpPr>
                <p:nvPr/>
              </p:nvCxnSpPr>
              <p:spPr>
                <a:xfrm>
                  <a:off x="5764023" y="2110538"/>
                  <a:ext cx="634506" cy="15081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w="lg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TextBox 21">
                      <a:extLst>
                        <a:ext uri="{FF2B5EF4-FFF2-40B4-BE49-F238E27FC236}">
                          <a16:creationId xmlns:a16="http://schemas.microsoft.com/office/drawing/2014/main" id="{3BF4DA78-A58A-0A4A-AF1C-8ED53403BA0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98529" y="1935054"/>
                      <a:ext cx="1749915" cy="381130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𝑏</m:t>
                            </m:r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22" name="TextBox 21">
                      <a:extLst>
                        <a:ext uri="{FF2B5EF4-FFF2-40B4-BE49-F238E27FC236}">
                          <a16:creationId xmlns:a16="http://schemas.microsoft.com/office/drawing/2014/main" id="{3BF4DA78-A58A-0A4A-AF1C-8ED53403BA0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398529" y="1935054"/>
                      <a:ext cx="1749915" cy="381130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  <a:ln>
                      <a:solidFill>
                        <a:schemeClr val="tx1"/>
                      </a:solidFill>
                    </a:ln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3B25D0C-2496-ED4C-8F80-D4F9F8460AA3}"/>
                  </a:ext>
                </a:extLst>
              </p:cNvPr>
              <p:cNvGrpSpPr/>
              <p:nvPr/>
            </p:nvGrpSpPr>
            <p:grpSpPr>
              <a:xfrm>
                <a:off x="5916745" y="2704806"/>
                <a:ext cx="1486160" cy="369332"/>
                <a:chOff x="8307954" y="1935054"/>
                <a:chExt cx="1864678" cy="369332"/>
              </a:xfrm>
            </p:grpSpPr>
            <p:cxnSp>
              <p:nvCxnSpPr>
                <p:cNvPr id="24" name="Straight Arrow Connector 23">
                  <a:extLst>
                    <a:ext uri="{FF2B5EF4-FFF2-40B4-BE49-F238E27FC236}">
                      <a16:creationId xmlns:a16="http://schemas.microsoft.com/office/drawing/2014/main" id="{6EC6F078-2D42-5A4C-ACEC-103BD501F23F}"/>
                    </a:ext>
                  </a:extLst>
                </p:cNvPr>
                <p:cNvCxnSpPr>
                  <a:cxnSpLocks/>
                  <a:stCxn id="22" idx="3"/>
                  <a:endCxn id="25" idx="1"/>
                </p:cNvCxnSpPr>
                <p:nvPr/>
              </p:nvCxnSpPr>
              <p:spPr>
                <a:xfrm flipV="1">
                  <a:off x="8307954" y="2119720"/>
                  <a:ext cx="278236" cy="5899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w="lg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5" name="TextBox 24">
                      <a:extLst>
                        <a:ext uri="{FF2B5EF4-FFF2-40B4-BE49-F238E27FC236}">
                          <a16:creationId xmlns:a16="http://schemas.microsoft.com/office/drawing/2014/main" id="{06A0CCF2-2C57-2945-A887-E40B8A482DE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586204" y="1935054"/>
                      <a:ext cx="1586428" cy="369332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=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𝜎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)</m:t>
                            </m:r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25" name="TextBox 24">
                      <a:extLst>
                        <a:ext uri="{FF2B5EF4-FFF2-40B4-BE49-F238E27FC236}">
                          <a16:creationId xmlns:a16="http://schemas.microsoft.com/office/drawing/2014/main" id="{06A0CCF2-2C57-2945-A887-E40B8A482DE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586204" y="1935054"/>
                      <a:ext cx="1586428" cy="369332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b="-9677"/>
                      </a:stretch>
                    </a:blipFill>
                    <a:ln>
                      <a:solidFill>
                        <a:schemeClr val="tx1"/>
                      </a:solidFill>
                    </a:ln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8D3DA472-E56A-1846-89D9-18893BD2B1E5}"/>
                  </a:ext>
                </a:extLst>
              </p:cNvPr>
              <p:cNvGrpSpPr/>
              <p:nvPr/>
            </p:nvGrpSpPr>
            <p:grpSpPr>
              <a:xfrm>
                <a:off x="7402770" y="2704807"/>
                <a:ext cx="1282303" cy="369332"/>
                <a:chOff x="10854094" y="1830544"/>
                <a:chExt cx="1436652" cy="386497"/>
              </a:xfrm>
            </p:grpSpPr>
            <p:cxnSp>
              <p:nvCxnSpPr>
                <p:cNvPr id="27" name="Straight Arrow Connector 26">
                  <a:extLst>
                    <a:ext uri="{FF2B5EF4-FFF2-40B4-BE49-F238E27FC236}">
                      <a16:creationId xmlns:a16="http://schemas.microsoft.com/office/drawing/2014/main" id="{7AEF6039-6022-034B-9CDF-5F485EFC7996}"/>
                    </a:ext>
                  </a:extLst>
                </p:cNvPr>
                <p:cNvCxnSpPr>
                  <a:cxnSpLocks/>
                  <a:stCxn id="25" idx="3"/>
                  <a:endCxn id="28" idx="1"/>
                </p:cNvCxnSpPr>
                <p:nvPr/>
              </p:nvCxnSpPr>
              <p:spPr>
                <a:xfrm>
                  <a:off x="10854094" y="2023791"/>
                  <a:ext cx="249890" cy="1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w="lg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8" name="TextBox 27">
                      <a:extLst>
                        <a:ext uri="{FF2B5EF4-FFF2-40B4-BE49-F238E27FC236}">
                          <a16:creationId xmlns:a16="http://schemas.microsoft.com/office/drawing/2014/main" id="{3ED23EC0-3949-D745-9BF7-1A5A31862D9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1104023" y="1830544"/>
                      <a:ext cx="1186723" cy="386497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ℒ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charset="0"/>
                                <a:cs typeface="Cambria Math" charset="0"/>
                              </a:rPr>
                              <m:t>𝑎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𝑦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) </m:t>
                            </m:r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28" name="TextBox 27">
                      <a:extLst>
                        <a:ext uri="{FF2B5EF4-FFF2-40B4-BE49-F238E27FC236}">
                          <a16:creationId xmlns:a16="http://schemas.microsoft.com/office/drawing/2014/main" id="{3ED23EC0-3949-D745-9BF7-1A5A31862D9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1104023" y="1830544"/>
                      <a:ext cx="1186723" cy="386497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b="-12903"/>
                      </a:stretch>
                    </a:blipFill>
                    <a:ln>
                      <a:solidFill>
                        <a:schemeClr val="tx1"/>
                      </a:solidFill>
                    </a:ln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B0286142-A7E7-AE41-85FD-8D0772232C20}"/>
              </a:ext>
            </a:extLst>
          </p:cNvPr>
          <p:cNvGrpSpPr/>
          <p:nvPr/>
        </p:nvGrpSpPr>
        <p:grpSpPr>
          <a:xfrm>
            <a:off x="224151" y="2416129"/>
            <a:ext cx="11461223" cy="4216948"/>
            <a:chOff x="224151" y="2416129"/>
            <a:chExt cx="11461223" cy="4216948"/>
          </a:xfrm>
        </p:grpSpPr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A9504BA9-A2BB-7148-960B-C585B21D2577}"/>
                </a:ext>
              </a:extLst>
            </p:cNvPr>
            <p:cNvGrpSpPr/>
            <p:nvPr/>
          </p:nvGrpSpPr>
          <p:grpSpPr>
            <a:xfrm>
              <a:off x="224151" y="2416129"/>
              <a:ext cx="11461223" cy="3864784"/>
              <a:chOff x="224151" y="2416129"/>
              <a:chExt cx="11461223" cy="3864784"/>
            </a:xfrm>
          </p:grpSpPr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ADAC5E96-8E41-144C-901F-09A79908ED4E}"/>
                  </a:ext>
                </a:extLst>
              </p:cNvPr>
              <p:cNvGrpSpPr/>
              <p:nvPr/>
            </p:nvGrpSpPr>
            <p:grpSpPr>
              <a:xfrm>
                <a:off x="224151" y="2416129"/>
                <a:ext cx="11461223" cy="3864784"/>
                <a:chOff x="224151" y="2416129"/>
                <a:chExt cx="11461223" cy="3864784"/>
              </a:xfrm>
            </p:grpSpPr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33C1EC30-E90B-9E4C-9A4C-F3BAA1BC5499}"/>
                    </a:ext>
                  </a:extLst>
                </p:cNvPr>
                <p:cNvGrpSpPr/>
                <p:nvPr/>
              </p:nvGrpSpPr>
              <p:grpSpPr>
                <a:xfrm>
                  <a:off x="281119" y="2822748"/>
                  <a:ext cx="3334917" cy="1669702"/>
                  <a:chOff x="-12232" y="3668255"/>
                  <a:chExt cx="3361358" cy="2163628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1" name="TextBox 30">
                        <a:extLst>
                          <a:ext uri="{FF2B5EF4-FFF2-40B4-BE49-F238E27FC236}">
                            <a16:creationId xmlns:a16="http://schemas.microsoft.com/office/drawing/2014/main" id="{7EC7672A-2157-7B42-84F9-F8C5735794E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-12232" y="3668255"/>
                        <a:ext cx="639544" cy="5232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29" name="TextBox 28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-12232" y="3668255"/>
                        <a:ext cx="639544" cy="523220"/>
                      </a:xfrm>
                      <a:prstGeom prst="rect">
                        <a:avLst/>
                      </a:prstGeom>
                      <a:blipFill rotWithShape="0">
                        <a:blip r:embed="rId9"/>
                        <a:stretch>
                          <a:fillRect b="-13636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2" name="TextBox 31">
                        <a:extLst>
                          <a:ext uri="{FF2B5EF4-FFF2-40B4-BE49-F238E27FC236}">
                            <a16:creationId xmlns:a16="http://schemas.microsoft.com/office/drawing/2014/main" id="{ED5901CD-8907-3645-A425-AC71D21D604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-12232" y="4501371"/>
                        <a:ext cx="620811" cy="5232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30" name="TextBox 29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-12232" y="4501371"/>
                        <a:ext cx="620811" cy="523220"/>
                      </a:xfrm>
                      <a:prstGeom prst="rect">
                        <a:avLst/>
                      </a:prstGeom>
                      <a:blipFill rotWithShape="0">
                        <a:blip r:embed="rId10"/>
                        <a:stretch>
                          <a:fillRect b="-13636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3" name="TextBox 32">
                        <a:extLst>
                          <a:ext uri="{FF2B5EF4-FFF2-40B4-BE49-F238E27FC236}">
                            <a16:creationId xmlns:a16="http://schemas.microsoft.com/office/drawing/2014/main" id="{523506E5-33C9-F444-B6E4-4CE2037B78C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-12232" y="5308663"/>
                        <a:ext cx="620811" cy="5232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31" name="TextBox 30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-12232" y="5308663"/>
                        <a:ext cx="620811" cy="523220"/>
                      </a:xfrm>
                      <a:prstGeom prst="rect">
                        <a:avLst/>
                      </a:prstGeom>
                      <a:blipFill rotWithShape="0">
                        <a:blip r:embed="rId11"/>
                        <a:stretch>
                          <a:fillRect b="-13636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34" name="Straight Arrow Connector 33">
                    <a:extLst>
                      <a:ext uri="{FF2B5EF4-FFF2-40B4-BE49-F238E27FC236}">
                        <a16:creationId xmlns:a16="http://schemas.microsoft.com/office/drawing/2014/main" id="{7B3E7378-CC68-9540-B28F-073DAF83CE38}"/>
                      </a:ext>
                    </a:extLst>
                  </p:cNvPr>
                  <p:cNvCxnSpPr>
                    <a:stCxn id="41" idx="6"/>
                    <a:endCxn id="42" idx="3"/>
                  </p:cNvCxnSpPr>
                  <p:nvPr/>
                </p:nvCxnSpPr>
                <p:spPr>
                  <a:xfrm flipV="1">
                    <a:off x="1448781" y="4884124"/>
                    <a:ext cx="746427" cy="67140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Arrow Connector 34">
                    <a:extLst>
                      <a:ext uri="{FF2B5EF4-FFF2-40B4-BE49-F238E27FC236}">
                        <a16:creationId xmlns:a16="http://schemas.microsoft.com/office/drawing/2014/main" id="{1CC3458E-6FBB-384A-8525-620AE686DFBE}"/>
                      </a:ext>
                    </a:extLst>
                  </p:cNvPr>
                  <p:cNvCxnSpPr>
                    <a:stCxn id="40" idx="6"/>
                    <a:endCxn id="42" idx="2"/>
                  </p:cNvCxnSpPr>
                  <p:nvPr/>
                </p:nvCxnSpPr>
                <p:spPr>
                  <a:xfrm flipV="1">
                    <a:off x="1448781" y="4758446"/>
                    <a:ext cx="705935" cy="4534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Arrow Connector 35">
                    <a:extLst>
                      <a:ext uri="{FF2B5EF4-FFF2-40B4-BE49-F238E27FC236}">
                        <a16:creationId xmlns:a16="http://schemas.microsoft.com/office/drawing/2014/main" id="{489A3A9F-0AF0-884B-A757-290E72C062CB}"/>
                      </a:ext>
                    </a:extLst>
                  </p:cNvPr>
                  <p:cNvCxnSpPr>
                    <a:cxnSpLocks/>
                    <a:stCxn id="42" idx="6"/>
                    <a:endCxn id="39" idx="1"/>
                  </p:cNvCxnSpPr>
                  <p:nvPr/>
                </p:nvCxnSpPr>
                <p:spPr>
                  <a:xfrm>
                    <a:off x="2431211" y="4758446"/>
                    <a:ext cx="619598" cy="151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" name="Oval 36">
                    <a:extLst>
                      <a:ext uri="{FF2B5EF4-FFF2-40B4-BE49-F238E27FC236}">
                        <a16:creationId xmlns:a16="http://schemas.microsoft.com/office/drawing/2014/main" id="{DD0CBFDE-0D86-574F-B337-513A57EB0448}"/>
                      </a:ext>
                    </a:extLst>
                  </p:cNvPr>
                  <p:cNvSpPr/>
                  <p:nvPr/>
                </p:nvSpPr>
                <p:spPr>
                  <a:xfrm>
                    <a:off x="1172285" y="3792704"/>
                    <a:ext cx="276495" cy="355468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cxnSp>
                <p:nvCxnSpPr>
                  <p:cNvPr id="38" name="Straight Arrow Connector 37">
                    <a:extLst>
                      <a:ext uri="{FF2B5EF4-FFF2-40B4-BE49-F238E27FC236}">
                        <a16:creationId xmlns:a16="http://schemas.microsoft.com/office/drawing/2014/main" id="{58B9BDF7-5BCF-4D49-8712-8B5BB5A138A6}"/>
                      </a:ext>
                    </a:extLst>
                  </p:cNvPr>
                  <p:cNvCxnSpPr>
                    <a:stCxn id="37" idx="6"/>
                    <a:endCxn id="42" idx="1"/>
                  </p:cNvCxnSpPr>
                  <p:nvPr/>
                </p:nvCxnSpPr>
                <p:spPr>
                  <a:xfrm>
                    <a:off x="1448780" y="3970438"/>
                    <a:ext cx="746428" cy="662331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9" name="TextBox 38">
                        <a:extLst>
                          <a:ext uri="{FF2B5EF4-FFF2-40B4-BE49-F238E27FC236}">
                            <a16:creationId xmlns:a16="http://schemas.microsoft.com/office/drawing/2014/main" id="{67E8DEA5-60A0-D64C-A370-038DC3A443B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050808" y="4480780"/>
                        <a:ext cx="298318" cy="55835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oMath>
                          </m:oMathPara>
                        </a14:m>
                        <a:endParaRPr 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39" name="TextBox 38">
                        <a:extLst>
                          <a:ext uri="{FF2B5EF4-FFF2-40B4-BE49-F238E27FC236}">
                            <a16:creationId xmlns:a16="http://schemas.microsoft.com/office/drawing/2014/main" id="{67E8DEA5-60A0-D64C-A370-038DC3A443B4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3050808" y="4480780"/>
                        <a:ext cx="298318" cy="558351"/>
                      </a:xfrm>
                      <a:prstGeom prst="rect">
                        <a:avLst/>
                      </a:prstGeom>
                      <a:blipFill>
                        <a:blip r:embed="rId12"/>
                        <a:stretch>
                          <a:fillRect l="-8000" r="-8000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40" name="Oval 39">
                    <a:extLst>
                      <a:ext uri="{FF2B5EF4-FFF2-40B4-BE49-F238E27FC236}">
                        <a16:creationId xmlns:a16="http://schemas.microsoft.com/office/drawing/2014/main" id="{32FA8EE8-3490-3E44-8F69-E8B394BE4D53}"/>
                      </a:ext>
                    </a:extLst>
                  </p:cNvPr>
                  <p:cNvSpPr/>
                  <p:nvPr/>
                </p:nvSpPr>
                <p:spPr>
                  <a:xfrm>
                    <a:off x="1172286" y="4585246"/>
                    <a:ext cx="276495" cy="355468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41" name="Oval 40">
                    <a:extLst>
                      <a:ext uri="{FF2B5EF4-FFF2-40B4-BE49-F238E27FC236}">
                        <a16:creationId xmlns:a16="http://schemas.microsoft.com/office/drawing/2014/main" id="{7EA6DE84-CAE0-EA42-A765-721B237865ED}"/>
                      </a:ext>
                    </a:extLst>
                  </p:cNvPr>
                  <p:cNvSpPr/>
                  <p:nvPr/>
                </p:nvSpPr>
                <p:spPr>
                  <a:xfrm>
                    <a:off x="1172286" y="5377790"/>
                    <a:ext cx="276495" cy="355468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42" name="Oval 41">
                    <a:extLst>
                      <a:ext uri="{FF2B5EF4-FFF2-40B4-BE49-F238E27FC236}">
                        <a16:creationId xmlns:a16="http://schemas.microsoft.com/office/drawing/2014/main" id="{F73C24DE-289E-204F-A011-538454EF5E7D}"/>
                      </a:ext>
                    </a:extLst>
                  </p:cNvPr>
                  <p:cNvSpPr/>
                  <p:nvPr/>
                </p:nvSpPr>
                <p:spPr>
                  <a:xfrm>
                    <a:off x="2154716" y="4580712"/>
                    <a:ext cx="276495" cy="355468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cxnSp>
                <p:nvCxnSpPr>
                  <p:cNvPr id="43" name="Straight Arrow Connector 42">
                    <a:extLst>
                      <a:ext uri="{FF2B5EF4-FFF2-40B4-BE49-F238E27FC236}">
                        <a16:creationId xmlns:a16="http://schemas.microsoft.com/office/drawing/2014/main" id="{59139468-1664-0341-8C25-50657C2627B3}"/>
                      </a:ext>
                    </a:extLst>
                  </p:cNvPr>
                  <p:cNvCxnSpPr>
                    <a:stCxn id="33" idx="3"/>
                    <a:endCxn id="40" idx="3"/>
                  </p:cNvCxnSpPr>
                  <p:nvPr/>
                </p:nvCxnSpPr>
                <p:spPr>
                  <a:xfrm flipV="1">
                    <a:off x="608579" y="4888658"/>
                    <a:ext cx="604199" cy="68161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Straight Arrow Connector 43">
                    <a:extLst>
                      <a:ext uri="{FF2B5EF4-FFF2-40B4-BE49-F238E27FC236}">
                        <a16:creationId xmlns:a16="http://schemas.microsoft.com/office/drawing/2014/main" id="{4FCCC05C-8882-3247-B053-7752E12078DC}"/>
                      </a:ext>
                    </a:extLst>
                  </p:cNvPr>
                  <p:cNvCxnSpPr>
                    <a:stCxn id="33" idx="3"/>
                    <a:endCxn id="41" idx="2"/>
                  </p:cNvCxnSpPr>
                  <p:nvPr/>
                </p:nvCxnSpPr>
                <p:spPr>
                  <a:xfrm flipV="1">
                    <a:off x="608579" y="5555524"/>
                    <a:ext cx="563707" cy="1474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Arrow Connector 44">
                    <a:extLst>
                      <a:ext uri="{FF2B5EF4-FFF2-40B4-BE49-F238E27FC236}">
                        <a16:creationId xmlns:a16="http://schemas.microsoft.com/office/drawing/2014/main" id="{A265E40F-C14A-894E-91E1-4BD1925C0DBF}"/>
                      </a:ext>
                    </a:extLst>
                  </p:cNvPr>
                  <p:cNvCxnSpPr>
                    <a:stCxn id="33" idx="3"/>
                    <a:endCxn id="37" idx="3"/>
                  </p:cNvCxnSpPr>
                  <p:nvPr/>
                </p:nvCxnSpPr>
                <p:spPr>
                  <a:xfrm flipV="1">
                    <a:off x="608579" y="4096116"/>
                    <a:ext cx="604198" cy="1474158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Arrow Connector 45">
                    <a:extLst>
                      <a:ext uri="{FF2B5EF4-FFF2-40B4-BE49-F238E27FC236}">
                        <a16:creationId xmlns:a16="http://schemas.microsoft.com/office/drawing/2014/main" id="{A99DE0D9-127A-8B49-AFBD-BF1EC413D4ED}"/>
                      </a:ext>
                    </a:extLst>
                  </p:cNvPr>
                  <p:cNvCxnSpPr>
                    <a:stCxn id="32" idx="3"/>
                    <a:endCxn id="40" idx="2"/>
                  </p:cNvCxnSpPr>
                  <p:nvPr/>
                </p:nvCxnSpPr>
                <p:spPr>
                  <a:xfrm>
                    <a:off x="608579" y="4762981"/>
                    <a:ext cx="563706" cy="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Straight Arrow Connector 46">
                    <a:extLst>
                      <a:ext uri="{FF2B5EF4-FFF2-40B4-BE49-F238E27FC236}">
                        <a16:creationId xmlns:a16="http://schemas.microsoft.com/office/drawing/2014/main" id="{81C892DD-38D0-264F-A963-76DC5BD97BB7}"/>
                      </a:ext>
                    </a:extLst>
                  </p:cNvPr>
                  <p:cNvCxnSpPr>
                    <a:stCxn id="32" idx="3"/>
                    <a:endCxn id="37" idx="3"/>
                  </p:cNvCxnSpPr>
                  <p:nvPr/>
                </p:nvCxnSpPr>
                <p:spPr>
                  <a:xfrm flipV="1">
                    <a:off x="608579" y="4096116"/>
                    <a:ext cx="604197" cy="66686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Arrow Connector 47">
                    <a:extLst>
                      <a:ext uri="{FF2B5EF4-FFF2-40B4-BE49-F238E27FC236}">
                        <a16:creationId xmlns:a16="http://schemas.microsoft.com/office/drawing/2014/main" id="{089745D0-4499-8548-A42E-919B1E57DAAF}"/>
                      </a:ext>
                    </a:extLst>
                  </p:cNvPr>
                  <p:cNvCxnSpPr>
                    <a:stCxn id="32" idx="3"/>
                    <a:endCxn id="41" idx="2"/>
                  </p:cNvCxnSpPr>
                  <p:nvPr/>
                </p:nvCxnSpPr>
                <p:spPr>
                  <a:xfrm>
                    <a:off x="608579" y="4762981"/>
                    <a:ext cx="563706" cy="792544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Arrow Connector 48">
                    <a:extLst>
                      <a:ext uri="{FF2B5EF4-FFF2-40B4-BE49-F238E27FC236}">
                        <a16:creationId xmlns:a16="http://schemas.microsoft.com/office/drawing/2014/main" id="{D343E3AC-3A3F-A04B-BFA8-5E75EE4B50D8}"/>
                      </a:ext>
                    </a:extLst>
                  </p:cNvPr>
                  <p:cNvCxnSpPr>
                    <a:stCxn id="31" idx="3"/>
                    <a:endCxn id="37" idx="2"/>
                  </p:cNvCxnSpPr>
                  <p:nvPr/>
                </p:nvCxnSpPr>
                <p:spPr>
                  <a:xfrm>
                    <a:off x="627312" y="3929865"/>
                    <a:ext cx="544973" cy="40573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Straight Arrow Connector 49">
                    <a:extLst>
                      <a:ext uri="{FF2B5EF4-FFF2-40B4-BE49-F238E27FC236}">
                        <a16:creationId xmlns:a16="http://schemas.microsoft.com/office/drawing/2014/main" id="{8ED50136-5124-E342-A35C-477E189BD0DD}"/>
                      </a:ext>
                    </a:extLst>
                  </p:cNvPr>
                  <p:cNvCxnSpPr>
                    <a:stCxn id="31" idx="3"/>
                    <a:endCxn id="40" idx="1"/>
                  </p:cNvCxnSpPr>
                  <p:nvPr/>
                </p:nvCxnSpPr>
                <p:spPr>
                  <a:xfrm>
                    <a:off x="627312" y="3929865"/>
                    <a:ext cx="585465" cy="707438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Arrow Connector 50">
                    <a:extLst>
                      <a:ext uri="{FF2B5EF4-FFF2-40B4-BE49-F238E27FC236}">
                        <a16:creationId xmlns:a16="http://schemas.microsoft.com/office/drawing/2014/main" id="{4EA1F6E8-4ACE-EB41-8A4E-72BDE4076BA3}"/>
                      </a:ext>
                    </a:extLst>
                  </p:cNvPr>
                  <p:cNvCxnSpPr>
                    <a:stCxn id="31" idx="3"/>
                    <a:endCxn id="41" idx="1"/>
                  </p:cNvCxnSpPr>
                  <p:nvPr/>
                </p:nvCxnSpPr>
                <p:spPr>
                  <a:xfrm>
                    <a:off x="627312" y="3929865"/>
                    <a:ext cx="585465" cy="149998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w="lg" len="med"/>
                    <a:tail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227D23B3-BA9E-CF4F-BD14-D7EE91742B8D}"/>
                    </a:ext>
                  </a:extLst>
                </p:cNvPr>
                <p:cNvGrpSpPr/>
                <p:nvPr/>
              </p:nvGrpSpPr>
              <p:grpSpPr>
                <a:xfrm>
                  <a:off x="755374" y="4628805"/>
                  <a:ext cx="10930000" cy="1652108"/>
                  <a:chOff x="1115592" y="4933605"/>
                  <a:chExt cx="10930000" cy="1652108"/>
                </a:xfrm>
              </p:grpSpPr>
              <p:grpSp>
                <p:nvGrpSpPr>
                  <p:cNvPr id="74" name="Group 73">
                    <a:extLst>
                      <a:ext uri="{FF2B5EF4-FFF2-40B4-BE49-F238E27FC236}">
                        <a16:creationId xmlns:a16="http://schemas.microsoft.com/office/drawing/2014/main" id="{959EF24A-DC40-6341-8B1E-F46E436C8E81}"/>
                      </a:ext>
                    </a:extLst>
                  </p:cNvPr>
                  <p:cNvGrpSpPr/>
                  <p:nvPr/>
                </p:nvGrpSpPr>
                <p:grpSpPr>
                  <a:xfrm>
                    <a:off x="1115592" y="4933605"/>
                    <a:ext cx="979314" cy="1652108"/>
                    <a:chOff x="2634378" y="3832284"/>
                    <a:chExt cx="979314" cy="1382440"/>
                  </a:xfrm>
                </p:grpSpPr>
                <p:sp>
                  <p:nvSpPr>
                    <p:cNvPr id="75" name="TextBox 74">
                      <a:extLst>
                        <a:ext uri="{FF2B5EF4-FFF2-40B4-BE49-F238E27FC236}">
                          <a16:creationId xmlns:a16="http://schemas.microsoft.com/office/drawing/2014/main" id="{EBE7B416-688B-CD44-B3F9-018B2BF7E58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34378" y="3832284"/>
                      <a:ext cx="936888" cy="33480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000" i="1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x</a:t>
                      </a:r>
                      <a:r>
                        <a:rPr lang="en-US" sz="2000" baseline="300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 </a:t>
                      </a:r>
                      <a:r>
                        <a:rPr lang="en-US" sz="2000" i="1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= a</a:t>
                      </a:r>
                      <a:r>
                        <a:rPr lang="en-US" sz="2000" baseline="300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[0]</a:t>
                      </a:r>
                      <a:endParaRPr lang="en-US" sz="1400" i="1" dirty="0"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76" name="TextBox 75">
                          <a:extLst>
                            <a:ext uri="{FF2B5EF4-FFF2-40B4-BE49-F238E27FC236}">
                              <a16:creationId xmlns:a16="http://schemas.microsoft.com/office/drawing/2014/main" id="{15917273-9ED0-334A-8538-E519A0FEA55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865144" y="4368959"/>
                          <a:ext cx="632077" cy="3458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[1]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000" dirty="0">
                            <a:latin typeface="Century Schoolbook" charset="0"/>
                            <a:ea typeface="Century Schoolbook" charset="0"/>
                            <a:cs typeface="Century Schoolbook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76" name="TextBox 75">
                          <a:extLst>
                            <a:ext uri="{FF2B5EF4-FFF2-40B4-BE49-F238E27FC236}">
                              <a16:creationId xmlns:a16="http://schemas.microsoft.com/office/drawing/2014/main" id="{15917273-9ED0-334A-8538-E519A0FEA553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2865144" y="4368959"/>
                          <a:ext cx="632077" cy="345854"/>
                        </a:xfrm>
                        <a:prstGeom prst="rect">
                          <a:avLst/>
                        </a:prstGeom>
                        <a:blipFill>
                          <a:blip r:embed="rId13"/>
                          <a:stretch>
                            <a:fillRect r="-800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77" name="TextBox 76">
                          <a:extLst>
                            <a:ext uri="{FF2B5EF4-FFF2-40B4-BE49-F238E27FC236}">
                              <a16:creationId xmlns:a16="http://schemas.microsoft.com/office/drawing/2014/main" id="{31F8993D-75A0-BD4C-A2B5-51CDE8774B36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961399" y="4868870"/>
                          <a:ext cx="652293" cy="3458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[1]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000" dirty="0">
                            <a:latin typeface="Century Schoolbook" charset="0"/>
                            <a:ea typeface="Century Schoolbook" charset="0"/>
                            <a:cs typeface="Century Schoolbook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77" name="TextBox 76">
                          <a:extLst>
                            <a:ext uri="{FF2B5EF4-FFF2-40B4-BE49-F238E27FC236}">
                              <a16:creationId xmlns:a16="http://schemas.microsoft.com/office/drawing/2014/main" id="{31F8993D-75A0-BD4C-A2B5-51CDE8774B36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2961399" y="4868870"/>
                          <a:ext cx="652293" cy="345854"/>
                        </a:xfrm>
                        <a:prstGeom prst="rect">
                          <a:avLst/>
                        </a:prstGeom>
                        <a:blipFill>
                          <a:blip r:embed="rId14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463DDF96-ED2B-DE4B-B43A-1A18561B78B7}"/>
                      </a:ext>
                    </a:extLst>
                  </p:cNvPr>
                  <p:cNvGrpSpPr/>
                  <p:nvPr/>
                </p:nvGrpSpPr>
                <p:grpSpPr>
                  <a:xfrm>
                    <a:off x="1978435" y="5133658"/>
                    <a:ext cx="2702692" cy="1245396"/>
                    <a:chOff x="2372883" y="4094938"/>
                    <a:chExt cx="2702692" cy="1042123"/>
                  </a:xfrm>
                </p:grpSpPr>
                <p:cxnSp>
                  <p:nvCxnSpPr>
                    <p:cNvPr id="79" name="Straight Arrow Connector 78">
                      <a:extLst>
                        <a:ext uri="{FF2B5EF4-FFF2-40B4-BE49-F238E27FC236}">
                          <a16:creationId xmlns:a16="http://schemas.microsoft.com/office/drawing/2014/main" id="{069635B9-9851-794E-A96D-13DBD3FCB2A2}"/>
                        </a:ext>
                      </a:extLst>
                    </p:cNvPr>
                    <p:cNvCxnSpPr>
                      <a:cxnSpLocks/>
                      <a:stCxn id="75" idx="3"/>
                      <a:endCxn id="82" idx="1"/>
                    </p:cNvCxnSpPr>
                    <p:nvPr/>
                  </p:nvCxnSpPr>
                  <p:spPr>
                    <a:xfrm>
                      <a:off x="2446928" y="4094938"/>
                      <a:ext cx="275083" cy="542541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w="lg" len="med"/>
                      <a:tailEnd type="triangl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Straight Arrow Connector 79">
                      <a:extLst>
                        <a:ext uri="{FF2B5EF4-FFF2-40B4-BE49-F238E27FC236}">
                          <a16:creationId xmlns:a16="http://schemas.microsoft.com/office/drawing/2014/main" id="{90C1B1D1-1623-D34E-9D95-174E3C894FF9}"/>
                        </a:ext>
                      </a:extLst>
                    </p:cNvPr>
                    <p:cNvCxnSpPr>
                      <a:cxnSpLocks/>
                      <a:stCxn id="77" idx="3"/>
                      <a:endCxn id="82" idx="1"/>
                    </p:cNvCxnSpPr>
                    <p:nvPr/>
                  </p:nvCxnSpPr>
                  <p:spPr>
                    <a:xfrm flipV="1">
                      <a:off x="2489354" y="4637480"/>
                      <a:ext cx="232657" cy="499581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w="lg" len="med"/>
                      <a:tailEnd type="triangl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Straight Arrow Connector 80">
                      <a:extLst>
                        <a:ext uri="{FF2B5EF4-FFF2-40B4-BE49-F238E27FC236}">
                          <a16:creationId xmlns:a16="http://schemas.microsoft.com/office/drawing/2014/main" id="{55CB5D33-718D-F842-B8C2-0131C6D10C91}"/>
                        </a:ext>
                      </a:extLst>
                    </p:cNvPr>
                    <p:cNvCxnSpPr>
                      <a:cxnSpLocks/>
                      <a:stCxn id="76" idx="3"/>
                      <a:endCxn id="82" idx="1"/>
                    </p:cNvCxnSpPr>
                    <p:nvPr/>
                  </p:nvCxnSpPr>
                  <p:spPr>
                    <a:xfrm>
                      <a:off x="2372883" y="4637147"/>
                      <a:ext cx="349128" cy="333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w="lg" len="med"/>
                      <a:tailEnd type="triangl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82" name="TextBox 81">
                          <a:extLst>
                            <a:ext uri="{FF2B5EF4-FFF2-40B4-BE49-F238E27FC236}">
                              <a16:creationId xmlns:a16="http://schemas.microsoft.com/office/drawing/2014/main" id="{01C2A0F0-E7F5-2E49-A860-CC9F1631EBF1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722011" y="4478018"/>
                          <a:ext cx="2353564" cy="318923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[1]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[1]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[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]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[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]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p:txBody>
                    </p:sp>
                  </mc:Choice>
                  <mc:Fallback xmlns="">
                    <p:sp>
                      <p:nvSpPr>
                        <p:cNvPr id="82" name="TextBox 81">
                          <a:extLst>
                            <a:ext uri="{FF2B5EF4-FFF2-40B4-BE49-F238E27FC236}">
                              <a16:creationId xmlns:a16="http://schemas.microsoft.com/office/drawing/2014/main" id="{01C2A0F0-E7F5-2E49-A860-CC9F1631EBF1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2722011" y="4478018"/>
                          <a:ext cx="2353564" cy="318923"/>
                        </a:xfrm>
                        <a:prstGeom prst="rect">
                          <a:avLst/>
                        </a:prstGeom>
                        <a:blipFill>
                          <a:blip r:embed="rId15"/>
                          <a:stretch>
                            <a:fillRect/>
                          </a:stretch>
                        </a:blipFill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grpSp>
                <p:nvGrpSpPr>
                  <p:cNvPr id="83" name="Group 82">
                    <a:extLst>
                      <a:ext uri="{FF2B5EF4-FFF2-40B4-BE49-F238E27FC236}">
                        <a16:creationId xmlns:a16="http://schemas.microsoft.com/office/drawing/2014/main" id="{F632CD27-5BE4-6549-99D7-98A4D1D5542C}"/>
                      </a:ext>
                    </a:extLst>
                  </p:cNvPr>
                  <p:cNvGrpSpPr/>
                  <p:nvPr/>
                </p:nvGrpSpPr>
                <p:grpSpPr>
                  <a:xfrm>
                    <a:off x="4681127" y="5593841"/>
                    <a:ext cx="1731721" cy="381130"/>
                    <a:chOff x="5506298" y="4329127"/>
                    <a:chExt cx="1570874" cy="573221"/>
                  </a:xfrm>
                </p:grpSpPr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84" name="TextBox 83">
                          <a:extLst>
                            <a:ext uri="{FF2B5EF4-FFF2-40B4-BE49-F238E27FC236}">
                              <a16:creationId xmlns:a16="http://schemas.microsoft.com/office/drawing/2014/main" id="{0D9E2DB6-A074-264E-AE11-794EE8853E1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5701456" y="4329127"/>
                          <a:ext cx="1375716" cy="573221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[1]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𝜎</m:t>
                                </m:r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(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𝑧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[1]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p:txBody>
                    </p:sp>
                  </mc:Choice>
                  <mc:Fallback xmlns="">
                    <p:sp>
                      <p:nvSpPr>
                        <p:cNvPr id="84" name="TextBox 83">
                          <a:extLst>
                            <a:ext uri="{FF2B5EF4-FFF2-40B4-BE49-F238E27FC236}">
                              <a16:creationId xmlns:a16="http://schemas.microsoft.com/office/drawing/2014/main" id="{0D9E2DB6-A074-264E-AE11-794EE8853E13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5701456" y="4329127"/>
                          <a:ext cx="1375716" cy="573221"/>
                        </a:xfrm>
                        <a:prstGeom prst="rect">
                          <a:avLst/>
                        </a:prstGeom>
                        <a:blipFill>
                          <a:blip r:embed="rId16"/>
                          <a:stretch>
                            <a:fillRect b="-9375"/>
                          </a:stretch>
                        </a:blipFill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cxnSp>
                  <p:nvCxnSpPr>
                    <p:cNvPr id="85" name="Straight Arrow Connector 84">
                      <a:extLst>
                        <a:ext uri="{FF2B5EF4-FFF2-40B4-BE49-F238E27FC236}">
                          <a16:creationId xmlns:a16="http://schemas.microsoft.com/office/drawing/2014/main" id="{E6D0D8CB-C75A-974F-88AB-32E18B8FAA1B}"/>
                        </a:ext>
                      </a:extLst>
                    </p:cNvPr>
                    <p:cNvCxnSpPr>
                      <a:cxnSpLocks/>
                      <a:stCxn id="82" idx="3"/>
                      <a:endCxn id="84" idx="1"/>
                    </p:cNvCxnSpPr>
                    <p:nvPr/>
                  </p:nvCxnSpPr>
                  <p:spPr>
                    <a:xfrm>
                      <a:off x="5506298" y="4612153"/>
                      <a:ext cx="195158" cy="3584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w="lg" len="med"/>
                      <a:tailEnd type="triangl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6" name="Group 85">
                    <a:extLst>
                      <a:ext uri="{FF2B5EF4-FFF2-40B4-BE49-F238E27FC236}">
                        <a16:creationId xmlns:a16="http://schemas.microsoft.com/office/drawing/2014/main" id="{2D188403-3718-7941-B6BC-2ED4669F0CCD}"/>
                      </a:ext>
                    </a:extLst>
                  </p:cNvPr>
                  <p:cNvGrpSpPr/>
                  <p:nvPr/>
                </p:nvGrpSpPr>
                <p:grpSpPr>
                  <a:xfrm>
                    <a:off x="6412849" y="5593841"/>
                    <a:ext cx="2648677" cy="392993"/>
                    <a:chOff x="7306702" y="4370813"/>
                    <a:chExt cx="1913909" cy="562533"/>
                  </a:xfrm>
                </p:grpSpPr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87" name="TextBox 86">
                          <a:extLst>
                            <a:ext uri="{FF2B5EF4-FFF2-40B4-BE49-F238E27FC236}">
                              <a16:creationId xmlns:a16="http://schemas.microsoft.com/office/drawing/2014/main" id="{3B372673-879C-EC46-9F4D-67C957C655C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7450609" y="4370813"/>
                          <a:ext cx="1770002" cy="562533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[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]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[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]</m:t>
                                    </m:r>
                                  </m:sup>
                                </m:sSup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 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[1]</m:t>
                                    </m:r>
                                  </m:sup>
                                </m:sSub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[2]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p:txBody>
                    </p:sp>
                  </mc:Choice>
                  <mc:Fallback xmlns="">
                    <p:sp>
                      <p:nvSpPr>
                        <p:cNvPr id="725" name="TextBox 724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7450609" y="4370813"/>
                          <a:ext cx="1770002" cy="562533"/>
                        </a:xfrm>
                        <a:prstGeom prst="rect">
                          <a:avLst/>
                        </a:prstGeom>
                        <a:blipFill>
                          <a:blip r:embed="rId17"/>
                          <a:stretch>
                            <a:fillRect/>
                          </a:stretch>
                        </a:blipFill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cxnSp>
                  <p:nvCxnSpPr>
                    <p:cNvPr id="88" name="Straight Arrow Connector 87">
                      <a:extLst>
                        <a:ext uri="{FF2B5EF4-FFF2-40B4-BE49-F238E27FC236}">
                          <a16:creationId xmlns:a16="http://schemas.microsoft.com/office/drawing/2014/main" id="{0D5F943A-39A2-4648-B53E-CCC6A506F55E}"/>
                        </a:ext>
                      </a:extLst>
                    </p:cNvPr>
                    <p:cNvCxnSpPr>
                      <a:stCxn id="84" idx="3"/>
                      <a:endCxn id="87" idx="1"/>
                    </p:cNvCxnSpPr>
                    <p:nvPr/>
                  </p:nvCxnSpPr>
                  <p:spPr>
                    <a:xfrm>
                      <a:off x="7306701" y="4643588"/>
                      <a:ext cx="143908" cy="8493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w="lg" len="med"/>
                      <a:tailEnd type="triangl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9" name="Group 88">
                    <a:extLst>
                      <a:ext uri="{FF2B5EF4-FFF2-40B4-BE49-F238E27FC236}">
                        <a16:creationId xmlns:a16="http://schemas.microsoft.com/office/drawing/2014/main" id="{8B2CEFC3-A206-3C42-8DC5-F4FE709B7D53}"/>
                      </a:ext>
                    </a:extLst>
                  </p:cNvPr>
                  <p:cNvGrpSpPr/>
                  <p:nvPr/>
                </p:nvGrpSpPr>
                <p:grpSpPr>
                  <a:xfrm>
                    <a:off x="9061527" y="5585431"/>
                    <a:ext cx="1798163" cy="381130"/>
                    <a:chOff x="9080539" y="4384892"/>
                    <a:chExt cx="1798163" cy="318919"/>
                  </a:xfrm>
                </p:grpSpPr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90" name="TextBox 89">
                          <a:extLst>
                            <a:ext uri="{FF2B5EF4-FFF2-40B4-BE49-F238E27FC236}">
                              <a16:creationId xmlns:a16="http://schemas.microsoft.com/office/drawing/2014/main" id="{07714A66-2BA0-EB44-8348-D4283161273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239992" y="4384892"/>
                          <a:ext cx="1638710" cy="318919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[2]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𝜎</m:t>
                                </m:r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(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𝑧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charset="0"/>
                                      </a:rPr>
                                      <m:t>[2]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p:txBody>
                    </p:sp>
                  </mc:Choice>
                  <mc:Fallback xmlns="">
                    <p:sp>
                      <p:nvSpPr>
                        <p:cNvPr id="722" name="TextBox 721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9239992" y="4384892"/>
                          <a:ext cx="1638710" cy="318919"/>
                        </a:xfrm>
                        <a:prstGeom prst="rect">
                          <a:avLst/>
                        </a:prstGeom>
                        <a:blipFill rotWithShape="0">
                          <a:blip r:embed="rId18"/>
                          <a:stretch>
                            <a:fillRect b="-10769"/>
                          </a:stretch>
                        </a:blipFill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cxnSp>
                  <p:nvCxnSpPr>
                    <p:cNvPr id="91" name="Straight Arrow Connector 90">
                      <a:extLst>
                        <a:ext uri="{FF2B5EF4-FFF2-40B4-BE49-F238E27FC236}">
                          <a16:creationId xmlns:a16="http://schemas.microsoft.com/office/drawing/2014/main" id="{57FDB1C7-E8B3-B146-93BE-60DFA7D12A7A}"/>
                        </a:ext>
                      </a:extLst>
                    </p:cNvPr>
                    <p:cNvCxnSpPr>
                      <a:stCxn id="87" idx="3"/>
                      <a:endCxn id="90" idx="1"/>
                    </p:cNvCxnSpPr>
                    <p:nvPr/>
                  </p:nvCxnSpPr>
                  <p:spPr>
                    <a:xfrm flipV="1">
                      <a:off x="9080539" y="4544351"/>
                      <a:ext cx="159453" cy="12001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w="lg" len="med"/>
                      <a:tailEnd type="triangl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92" name="Group 91">
                    <a:extLst>
                      <a:ext uri="{FF2B5EF4-FFF2-40B4-BE49-F238E27FC236}">
                        <a16:creationId xmlns:a16="http://schemas.microsoft.com/office/drawing/2014/main" id="{3E467E6A-7AAD-5142-826F-8409D9D82F8E}"/>
                      </a:ext>
                    </a:extLst>
                  </p:cNvPr>
                  <p:cNvGrpSpPr/>
                  <p:nvPr/>
                </p:nvGrpSpPr>
                <p:grpSpPr>
                  <a:xfrm>
                    <a:off x="10859690" y="5593840"/>
                    <a:ext cx="1185902" cy="381130"/>
                    <a:chOff x="10814722" y="4384895"/>
                    <a:chExt cx="1185902" cy="318920"/>
                  </a:xfrm>
                </p:grpSpPr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93" name="TextBox 92">
                          <a:extLst>
                            <a:ext uri="{FF2B5EF4-FFF2-40B4-BE49-F238E27FC236}">
                              <a16:creationId xmlns:a16="http://schemas.microsoft.com/office/drawing/2014/main" id="{F4B3C9DB-9519-C44C-9307-D28E85BFBBB4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0998306" y="4384895"/>
                          <a:ext cx="1002318" cy="318920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charset="0"/>
                                    <a:ea typeface="Cambria Math" charset="0"/>
                                    <a:cs typeface="Cambria Math" charset="0"/>
                                  </a:rPr>
                                  <m:t>ℒ</m:t>
                                </m:r>
                                <m:r>
                                  <a:rPr lang="en-US" b="0" i="1" smtClean="0">
                                    <a:latin typeface="Cambria Math" charset="0"/>
                                    <a:ea typeface="Cambria Math" charset="0"/>
                                    <a:cs typeface="Cambria Math" charset="0"/>
                                  </a:rPr>
                                  <m:t>(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charset="0"/>
                                        <a:cs typeface="Cambria Math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charset="0"/>
                                        <a:ea typeface="Cambria Math" charset="0"/>
                                        <a:cs typeface="Cambria Math" charset="0"/>
                                      </a:rPr>
                                      <m:t>[2]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charset="0"/>
                                    <a:ea typeface="Cambria Math" charset="0"/>
                                    <a:cs typeface="Cambria Math" charset="0"/>
                                  </a:rPr>
                                  <m:t>,</m:t>
                                </m:r>
                                <m:r>
                                  <a:rPr lang="en-US" b="0" i="1" smtClean="0">
                                    <a:latin typeface="Cambria Math" charset="0"/>
                                    <a:ea typeface="Cambria Math" charset="0"/>
                                    <a:cs typeface="Cambria Math" charset="0"/>
                                  </a:rPr>
                                  <m:t>𝑦</m:t>
                                </m:r>
                                <m:r>
                                  <a:rPr lang="en-US" b="0" i="1" smtClean="0">
                                    <a:latin typeface="Cambria Math" charset="0"/>
                                    <a:ea typeface="Cambria Math" charset="0"/>
                                    <a:cs typeface="Cambria Math" charset="0"/>
                                  </a:rPr>
                                  <m:t>) 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p:txBody>
                    </p:sp>
                  </mc:Choice>
                  <mc:Fallback xmlns="">
                    <p:sp>
                      <p:nvSpPr>
                        <p:cNvPr id="781" name="TextBox 780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10998306" y="4384895"/>
                          <a:ext cx="1002318" cy="318920"/>
                        </a:xfrm>
                        <a:prstGeom prst="rect">
                          <a:avLst/>
                        </a:prstGeom>
                        <a:blipFill rotWithShape="0">
                          <a:blip r:embed="rId19"/>
                          <a:stretch>
                            <a:fillRect t="-87500" r="-15663" b="-114063"/>
                          </a:stretch>
                        </a:blipFill>
                        <a:ln>
                          <a:solidFill>
                            <a:schemeClr val="tx1"/>
                          </a:solidFill>
                        </a:ln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cxnSp>
                  <p:nvCxnSpPr>
                    <p:cNvPr id="94" name="Straight Arrow Connector 93">
                      <a:extLst>
                        <a:ext uri="{FF2B5EF4-FFF2-40B4-BE49-F238E27FC236}">
                          <a16:creationId xmlns:a16="http://schemas.microsoft.com/office/drawing/2014/main" id="{88F9C5C0-A592-7041-98F8-908193F19610}"/>
                        </a:ext>
                      </a:extLst>
                    </p:cNvPr>
                    <p:cNvCxnSpPr>
                      <a:stCxn id="90" idx="3"/>
                      <a:endCxn id="93" idx="1"/>
                    </p:cNvCxnSpPr>
                    <p:nvPr/>
                  </p:nvCxnSpPr>
                  <p:spPr>
                    <a:xfrm>
                      <a:off x="10814722" y="4537319"/>
                      <a:ext cx="183584" cy="7036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w="lg" len="med"/>
                      <a:tailEnd type="triangl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6" name="TextBox 95">
                      <a:extLst>
                        <a:ext uri="{FF2B5EF4-FFF2-40B4-BE49-F238E27FC236}">
                          <a16:creationId xmlns:a16="http://schemas.microsoft.com/office/drawing/2014/main" id="{B728F32A-AFEE-3C42-BFFA-1ABF090BD05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77096" y="2416129"/>
                      <a:ext cx="632077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2000" i="1" smtClean="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1]</m:t>
                            </m:r>
                          </m:oMath>
                        </m:oMathPara>
                      </a14:m>
                      <a:endParaRPr lang="en-US" sz="2000" dirty="0"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96" name="TextBox 95">
                      <a:extLst>
                        <a:ext uri="{FF2B5EF4-FFF2-40B4-BE49-F238E27FC236}">
                          <a16:creationId xmlns:a16="http://schemas.microsoft.com/office/drawing/2014/main" id="{B728F32A-AFEE-3C42-BFFA-1ABF090BD05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77096" y="2416129"/>
                      <a:ext cx="632077" cy="400110"/>
                    </a:xfrm>
                    <a:prstGeom prst="rect">
                      <a:avLst/>
                    </a:prstGeom>
                    <a:blipFill>
                      <a:blip r:embed="rId20"/>
                      <a:stretch>
                        <a:fillRect b="-1515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7" name="TextBox 96">
                      <a:extLst>
                        <a:ext uri="{FF2B5EF4-FFF2-40B4-BE49-F238E27FC236}">
                          <a16:creationId xmlns:a16="http://schemas.microsoft.com/office/drawing/2014/main" id="{C7833347-330A-EF47-BE04-C1A6181DE6C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260769" y="2970311"/>
                      <a:ext cx="632077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2000" i="1" smtClean="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2]</m:t>
                            </m:r>
                          </m:oMath>
                        </m:oMathPara>
                      </a14:m>
                      <a:endParaRPr lang="en-US" sz="2000" dirty="0"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97" name="TextBox 96">
                      <a:extLst>
                        <a:ext uri="{FF2B5EF4-FFF2-40B4-BE49-F238E27FC236}">
                          <a16:creationId xmlns:a16="http://schemas.microsoft.com/office/drawing/2014/main" id="{C7833347-330A-EF47-BE04-C1A6181DE6C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260769" y="2970311"/>
                      <a:ext cx="632077" cy="400110"/>
                    </a:xfrm>
                    <a:prstGeom prst="rect">
                      <a:avLst/>
                    </a:prstGeom>
                    <a:blipFill>
                      <a:blip r:embed="rId21"/>
                      <a:stretch>
                        <a:fillRect b="-15625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8" name="TextBox 97">
                      <a:extLst>
                        <a:ext uri="{FF2B5EF4-FFF2-40B4-BE49-F238E27FC236}">
                          <a16:creationId xmlns:a16="http://schemas.microsoft.com/office/drawing/2014/main" id="{6178F79D-9F5B-334A-88FC-6ACE8463E3A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24151" y="2443838"/>
                      <a:ext cx="632077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2000" i="1" smtClean="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0]</m:t>
                            </m:r>
                          </m:oMath>
                        </m:oMathPara>
                      </a14:m>
                      <a:endParaRPr lang="en-US" sz="2000" dirty="0"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98" name="TextBox 97">
                      <a:extLst>
                        <a:ext uri="{FF2B5EF4-FFF2-40B4-BE49-F238E27FC236}">
                          <a16:creationId xmlns:a16="http://schemas.microsoft.com/office/drawing/2014/main" id="{6178F79D-9F5B-334A-88FC-6ACE8463E3A8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24151" y="2443838"/>
                      <a:ext cx="632077" cy="400110"/>
                    </a:xfrm>
                    <a:prstGeom prst="rect">
                      <a:avLst/>
                    </a:prstGeom>
                    <a:blipFill>
                      <a:blip r:embed="rId22"/>
                      <a:stretch>
                        <a:fillRect b="-15625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EE7DBBC9-40F6-B542-9F30-E045CCDD1380}"/>
                  </a:ext>
                </a:extLst>
              </p:cNvPr>
              <p:cNvSpPr txBox="1"/>
              <p:nvPr/>
            </p:nvSpPr>
            <p:spPr>
              <a:xfrm>
                <a:off x="1625220" y="3111690"/>
                <a:ext cx="3957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77271B9F-C499-E944-9065-0739713A10EC}"/>
                  </a:ext>
                </a:extLst>
              </p:cNvPr>
              <p:cNvSpPr txBox="1"/>
              <p:nvPr/>
            </p:nvSpPr>
            <p:spPr>
              <a:xfrm>
                <a:off x="1625220" y="3700820"/>
                <a:ext cx="3957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C8E52EE5-4630-8146-BF3F-12AF97E274A5}"/>
                  </a:ext>
                </a:extLst>
              </p:cNvPr>
              <p:cNvSpPr txBox="1"/>
              <p:nvPr/>
            </p:nvSpPr>
            <p:spPr>
              <a:xfrm>
                <a:off x="1625220" y="4314970"/>
                <a:ext cx="3957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3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1074024B-2B20-4A48-B80A-74F3C9AB44F5}"/>
                  </a:ext>
                </a:extLst>
              </p:cNvPr>
              <p:cNvSpPr txBox="1"/>
              <p:nvPr/>
            </p:nvSpPr>
            <p:spPr>
              <a:xfrm>
                <a:off x="2609000" y="3687172"/>
                <a:ext cx="3957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</a:t>
                </a:r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7264C3D2-C564-8F4E-98A6-C21AB062E2C6}"/>
                </a:ext>
              </a:extLst>
            </p:cNvPr>
            <p:cNvGrpSpPr/>
            <p:nvPr/>
          </p:nvGrpSpPr>
          <p:grpSpPr>
            <a:xfrm>
              <a:off x="5182737" y="5512046"/>
              <a:ext cx="1051587" cy="1121031"/>
              <a:chOff x="5560419" y="5790338"/>
              <a:chExt cx="1051587" cy="112103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4" name="TextBox 123">
                    <a:extLst>
                      <a:ext uri="{FF2B5EF4-FFF2-40B4-BE49-F238E27FC236}">
                        <a16:creationId xmlns:a16="http://schemas.microsoft.com/office/drawing/2014/main" id="{43B0C3D0-2CF7-014B-9BAB-1898C6E966BD}"/>
                      </a:ext>
                    </a:extLst>
                  </p:cNvPr>
                  <p:cNvSpPr txBox="1"/>
                  <p:nvPr/>
                </p:nvSpPr>
                <p:spPr>
                  <a:xfrm>
                    <a:off x="5560419" y="6133181"/>
                    <a:ext cx="689984" cy="41331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</m:oMath>
                      </m:oMathPara>
                    </a14:m>
                    <a:endParaRPr lang="en-US" sz="2000" dirty="0">
                      <a:latin typeface="Century Schoolbook" charset="0"/>
                      <a:ea typeface="Century Schoolbook" charset="0"/>
                      <a:cs typeface="Century Schoolbook" charset="0"/>
                    </a:endParaRPr>
                  </a:p>
                </p:txBody>
              </p:sp>
            </mc:Choice>
            <mc:Fallback xmlns="">
              <p:sp>
                <p:nvSpPr>
                  <p:cNvPr id="126" name="TextBox 125">
                    <a:extLst>
                      <a:ext uri="{FF2B5EF4-FFF2-40B4-BE49-F238E27FC236}">
                        <a16:creationId xmlns:a16="http://schemas.microsoft.com/office/drawing/2014/main" id="{4A257ED5-1F3A-4D87-98A1-9008F806617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60419" y="6133181"/>
                    <a:ext cx="689984" cy="413318"/>
                  </a:xfrm>
                  <a:prstGeom prst="rect">
                    <a:avLst/>
                  </a:prstGeom>
                  <a:blipFill>
                    <a:blip r:embed="rId2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5" name="TextBox 124">
                    <a:extLst>
                      <a:ext uri="{FF2B5EF4-FFF2-40B4-BE49-F238E27FC236}">
                        <a16:creationId xmlns:a16="http://schemas.microsoft.com/office/drawing/2014/main" id="{6188EA85-719D-0E42-B846-A287EA8D59DC}"/>
                      </a:ext>
                    </a:extLst>
                  </p:cNvPr>
                  <p:cNvSpPr txBox="1"/>
                  <p:nvPr/>
                </p:nvSpPr>
                <p:spPr>
                  <a:xfrm>
                    <a:off x="5598109" y="6498051"/>
                    <a:ext cx="652294" cy="41331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</m:oMath>
                      </m:oMathPara>
                    </a14:m>
                    <a:endParaRPr lang="en-US" sz="2000" dirty="0">
                      <a:latin typeface="Century Schoolbook" charset="0"/>
                      <a:ea typeface="Century Schoolbook" charset="0"/>
                      <a:cs typeface="Century Schoolbook" charset="0"/>
                    </a:endParaRPr>
                  </a:p>
                </p:txBody>
              </p:sp>
            </mc:Choice>
            <mc:Fallback xmlns="">
              <p:sp>
                <p:nvSpPr>
                  <p:cNvPr id="127" name="TextBox 126">
                    <a:extLst>
                      <a:ext uri="{FF2B5EF4-FFF2-40B4-BE49-F238E27FC236}">
                        <a16:creationId xmlns:a16="http://schemas.microsoft.com/office/drawing/2014/main" id="{551669C1-88F8-4A8A-99B9-325AA0DF1A0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98109" y="6498051"/>
                    <a:ext cx="652294" cy="413318"/>
                  </a:xfrm>
                  <a:prstGeom prst="rect">
                    <a:avLst/>
                  </a:prstGeom>
                  <a:blipFill>
                    <a:blip r:embed="rId2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26" name="Straight Arrow Connector 125">
                <a:extLst>
                  <a:ext uri="{FF2B5EF4-FFF2-40B4-BE49-F238E27FC236}">
                    <a16:creationId xmlns:a16="http://schemas.microsoft.com/office/drawing/2014/main" id="{82EFFC76-89FC-AD42-8B98-98EC5187C74B}"/>
                  </a:ext>
                </a:extLst>
              </p:cNvPr>
              <p:cNvCxnSpPr>
                <a:cxnSpLocks/>
                <a:stCxn id="124" idx="3"/>
              </p:cNvCxnSpPr>
              <p:nvPr/>
            </p:nvCxnSpPr>
            <p:spPr>
              <a:xfrm flipV="1">
                <a:off x="6250403" y="5790338"/>
                <a:ext cx="361603" cy="54950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Arrow Connector 126">
                <a:extLst>
                  <a:ext uri="{FF2B5EF4-FFF2-40B4-BE49-F238E27FC236}">
                    <a16:creationId xmlns:a16="http://schemas.microsoft.com/office/drawing/2014/main" id="{CE325871-8D24-6F40-9C76-3BC176564CB8}"/>
                  </a:ext>
                </a:extLst>
              </p:cNvPr>
              <p:cNvCxnSpPr>
                <a:cxnSpLocks/>
                <a:stCxn id="125" idx="3"/>
              </p:cNvCxnSpPr>
              <p:nvPr/>
            </p:nvCxnSpPr>
            <p:spPr>
              <a:xfrm flipV="1">
                <a:off x="6250403" y="5790338"/>
                <a:ext cx="361603" cy="91437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30171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AA456D8F-8582-5449-A8D0-F52043891E65}"/>
              </a:ext>
            </a:extLst>
          </p:cNvPr>
          <p:cNvGrpSpPr/>
          <p:nvPr/>
        </p:nvGrpSpPr>
        <p:grpSpPr>
          <a:xfrm>
            <a:off x="829766" y="537594"/>
            <a:ext cx="7662626" cy="5176630"/>
            <a:chOff x="829766" y="524342"/>
            <a:chExt cx="7662626" cy="5176630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BD81880A-37C7-264E-ACA5-F64BC0E2F291}"/>
                </a:ext>
              </a:extLst>
            </p:cNvPr>
            <p:cNvCxnSpPr/>
            <p:nvPr/>
          </p:nvCxnSpPr>
          <p:spPr>
            <a:xfrm flipV="1">
              <a:off x="3379242" y="1364066"/>
              <a:ext cx="1174616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66A2A5B-5ED0-F440-BDE2-DC342FD89680}"/>
                </a:ext>
              </a:extLst>
            </p:cNvPr>
            <p:cNvSpPr txBox="1"/>
            <p:nvPr/>
          </p:nvSpPr>
          <p:spPr>
            <a:xfrm>
              <a:off x="4712543" y="1102456"/>
              <a:ext cx="17828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Century Schoolbook" charset="0"/>
                  <a:ea typeface="Century Schoolbook" charset="0"/>
                  <a:cs typeface="Century Schoolbook" charset="0"/>
                </a:rPr>
                <a:t>Cat? (0/1)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B190EF5-F804-8A48-9D92-74895D28BCCF}"/>
                </a:ext>
              </a:extLst>
            </p:cNvPr>
            <p:cNvGrpSpPr/>
            <p:nvPr/>
          </p:nvGrpSpPr>
          <p:grpSpPr>
            <a:xfrm>
              <a:off x="3599805" y="3232018"/>
              <a:ext cx="4892587" cy="1941448"/>
              <a:chOff x="6171527" y="4133325"/>
              <a:chExt cx="4892587" cy="194144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24A1DCC4-B744-A44F-8187-3C23DCE00669}"/>
                      </a:ext>
                    </a:extLst>
                  </p:cNvPr>
                  <p:cNvSpPr txBox="1"/>
                  <p:nvPr/>
                </p:nvSpPr>
                <p:spPr>
                  <a:xfrm>
                    <a:off x="6174992" y="4133325"/>
                    <a:ext cx="487698" cy="51881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32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sz="3200" dirty="0"/>
                  </a:p>
                </p:txBody>
              </p:sp>
            </mc:Choice>
            <mc:Fallback xmlns="">
              <p:sp>
                <p:nvSpPr>
                  <p:cNvPr id="9" name="TextBox 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74992" y="4133325"/>
                    <a:ext cx="487698" cy="518818"/>
                  </a:xfrm>
                  <a:prstGeom prst="rect">
                    <a:avLst/>
                  </a:prstGeom>
                  <a:blipFill rotWithShape="0"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1EF6B08A-FEFB-3642-8618-D01339C0A491}"/>
                  </a:ext>
                </a:extLst>
              </p:cNvPr>
              <p:cNvGrpSpPr/>
              <p:nvPr/>
            </p:nvGrpSpPr>
            <p:grpSpPr>
              <a:xfrm>
                <a:off x="6171527" y="4259785"/>
                <a:ext cx="4892587" cy="1814988"/>
                <a:chOff x="6171527" y="4259785"/>
                <a:chExt cx="4892587" cy="1814988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" name="TextBox 8">
                      <a:extLst>
                        <a:ext uri="{FF2B5EF4-FFF2-40B4-BE49-F238E27FC236}">
                          <a16:creationId xmlns:a16="http://schemas.microsoft.com/office/drawing/2014/main" id="{9D2B3275-235C-2942-8E67-73947A3C189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174992" y="4575745"/>
                      <a:ext cx="497187" cy="518818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3200" dirty="0"/>
                    </a:p>
                  </p:txBody>
                </p:sp>
              </mc:Choice>
              <mc:Fallback xmlns="">
                <p:sp>
                  <p:nvSpPr>
                    <p:cNvPr id="10" name="TextBox 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174992" y="4575745"/>
                      <a:ext cx="497187" cy="518818"/>
                    </a:xfrm>
                    <a:prstGeom prst="rect">
                      <a:avLst/>
                    </a:prstGeom>
                    <a:blipFill rotWithShape="0"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" name="TextBox 9">
                      <a:extLst>
                        <a:ext uri="{FF2B5EF4-FFF2-40B4-BE49-F238E27FC236}">
                          <a16:creationId xmlns:a16="http://schemas.microsoft.com/office/drawing/2014/main" id="{DC250733-AC83-AD4D-8FC8-848B5619ED7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171527" y="5582330"/>
                      <a:ext cx="523156" cy="492443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charset="0"/>
                                  </a:rPr>
                                  <m:t>𝑛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3200" dirty="0"/>
                    </a:p>
                  </p:txBody>
                </p:sp>
              </mc:Choice>
              <mc:Fallback xmlns="">
                <p:sp>
                  <p:nvSpPr>
                    <p:cNvPr id="11" name="TextBox 10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171527" y="5582330"/>
                      <a:ext cx="523156" cy="492443"/>
                    </a:xfrm>
                    <a:prstGeom prst="rect">
                      <a:avLst/>
                    </a:prstGeom>
                    <a:blipFill rotWithShape="0"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1" name="Straight Arrow Connector 10">
                  <a:extLst>
                    <a:ext uri="{FF2B5EF4-FFF2-40B4-BE49-F238E27FC236}">
                      <a16:creationId xmlns:a16="http://schemas.microsoft.com/office/drawing/2014/main" id="{6876D429-95D9-9C40-89C3-177CE93C6335}"/>
                    </a:ext>
                  </a:extLst>
                </p:cNvPr>
                <p:cNvCxnSpPr>
                  <a:stCxn id="7" idx="3"/>
                  <a:endCxn id="14" idx="2"/>
                </p:cNvCxnSpPr>
                <p:nvPr/>
              </p:nvCxnSpPr>
              <p:spPr>
                <a:xfrm>
                  <a:off x="6662690" y="4392734"/>
                  <a:ext cx="981659" cy="13365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Arrow Connector 11">
                  <a:extLst>
                    <a:ext uri="{FF2B5EF4-FFF2-40B4-BE49-F238E27FC236}">
                      <a16:creationId xmlns:a16="http://schemas.microsoft.com/office/drawing/2014/main" id="{55365103-AB49-944E-ADB3-656A33855FEA}"/>
                    </a:ext>
                  </a:extLst>
                </p:cNvPr>
                <p:cNvCxnSpPr>
                  <a:stCxn id="9" idx="3"/>
                  <a:endCxn id="16" idx="2"/>
                </p:cNvCxnSpPr>
                <p:nvPr/>
              </p:nvCxnSpPr>
              <p:spPr>
                <a:xfrm>
                  <a:off x="6672179" y="4835154"/>
                  <a:ext cx="964678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Arrow Connector 12">
                  <a:extLst>
                    <a:ext uri="{FF2B5EF4-FFF2-40B4-BE49-F238E27FC236}">
                      <a16:creationId xmlns:a16="http://schemas.microsoft.com/office/drawing/2014/main" id="{B7448B92-16D7-114A-BFCD-A706E733C59D}"/>
                    </a:ext>
                  </a:extLst>
                </p:cNvPr>
                <p:cNvCxnSpPr>
                  <a:endCxn id="17" idx="2"/>
                </p:cNvCxnSpPr>
                <p:nvPr/>
              </p:nvCxnSpPr>
              <p:spPr>
                <a:xfrm>
                  <a:off x="6661160" y="5821869"/>
                  <a:ext cx="981659" cy="1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EBB45255-D07E-3647-8113-B31B61891E3D}"/>
                    </a:ext>
                  </a:extLst>
                </p:cNvPr>
                <p:cNvSpPr/>
                <p:nvPr/>
              </p:nvSpPr>
              <p:spPr>
                <a:xfrm>
                  <a:off x="7644349" y="4261593"/>
                  <a:ext cx="274320" cy="28901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5" name="TextBox 14">
                      <a:extLst>
                        <a:ext uri="{FF2B5EF4-FFF2-40B4-BE49-F238E27FC236}">
                          <a16:creationId xmlns:a16="http://schemas.microsoft.com/office/drawing/2014/main" id="{635EA55C-5968-8F4A-A4BD-81437F743C2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550255" y="5075701"/>
                      <a:ext cx="513859" cy="61609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acc>
                              <m:accPr>
                                <m:chr m:val="̂"/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200" b="0" i="1" smtClean="0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acc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17" name="TextBox 16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0550255" y="5075701"/>
                      <a:ext cx="513859" cy="616095"/>
                    </a:xfrm>
                    <a:prstGeom prst="rect">
                      <a:avLst/>
                    </a:prstGeom>
                    <a:blipFill rotWithShape="0"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B8577853-8158-1748-9768-431516AFE784}"/>
                    </a:ext>
                  </a:extLst>
                </p:cNvPr>
                <p:cNvSpPr/>
                <p:nvPr/>
              </p:nvSpPr>
              <p:spPr>
                <a:xfrm>
                  <a:off x="7636857" y="4690648"/>
                  <a:ext cx="274320" cy="28901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C2F6D665-8D95-FD49-A2BD-3E365658E598}"/>
                    </a:ext>
                  </a:extLst>
                </p:cNvPr>
                <p:cNvSpPr/>
                <p:nvPr/>
              </p:nvSpPr>
              <p:spPr>
                <a:xfrm>
                  <a:off x="7642819" y="5677364"/>
                  <a:ext cx="274320" cy="28901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2BE2A75A-B16B-0B44-AB89-A1EE9098FE99}"/>
                    </a:ext>
                  </a:extLst>
                </p:cNvPr>
                <p:cNvSpPr/>
                <p:nvPr/>
              </p:nvSpPr>
              <p:spPr>
                <a:xfrm>
                  <a:off x="8468840" y="4259785"/>
                  <a:ext cx="274320" cy="28901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1876BD28-E451-1540-9CB2-6857603A00A6}"/>
                    </a:ext>
                  </a:extLst>
                </p:cNvPr>
                <p:cNvSpPr/>
                <p:nvPr/>
              </p:nvSpPr>
              <p:spPr>
                <a:xfrm>
                  <a:off x="9531823" y="5239243"/>
                  <a:ext cx="274320" cy="28901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0" name="Straight Arrow Connector 19">
                  <a:extLst>
                    <a:ext uri="{FF2B5EF4-FFF2-40B4-BE49-F238E27FC236}">
                      <a16:creationId xmlns:a16="http://schemas.microsoft.com/office/drawing/2014/main" id="{15A5F1AC-369E-7A44-AA31-E5BD5A543E84}"/>
                    </a:ext>
                  </a:extLst>
                </p:cNvPr>
                <p:cNvCxnSpPr>
                  <a:stCxn id="14" idx="6"/>
                  <a:endCxn id="18" idx="2"/>
                </p:cNvCxnSpPr>
                <p:nvPr/>
              </p:nvCxnSpPr>
              <p:spPr>
                <a:xfrm flipV="1">
                  <a:off x="7918669" y="4404291"/>
                  <a:ext cx="550171" cy="1808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>
                  <a:extLst>
                    <a:ext uri="{FF2B5EF4-FFF2-40B4-BE49-F238E27FC236}">
                      <a16:creationId xmlns:a16="http://schemas.microsoft.com/office/drawing/2014/main" id="{40CED787-2DD8-504C-84FD-1C96430E6BA3}"/>
                    </a:ext>
                  </a:extLst>
                </p:cNvPr>
                <p:cNvCxnSpPr>
                  <a:endCxn id="16" idx="2"/>
                </p:cNvCxnSpPr>
                <p:nvPr/>
              </p:nvCxnSpPr>
              <p:spPr>
                <a:xfrm flipV="1">
                  <a:off x="6646174" y="4835154"/>
                  <a:ext cx="990683" cy="100008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Arrow Connector 21">
                  <a:extLst>
                    <a:ext uri="{FF2B5EF4-FFF2-40B4-BE49-F238E27FC236}">
                      <a16:creationId xmlns:a16="http://schemas.microsoft.com/office/drawing/2014/main" id="{83C7B3A0-7FE8-FB4C-9912-A065B67B583D}"/>
                    </a:ext>
                  </a:extLst>
                </p:cNvPr>
                <p:cNvCxnSpPr>
                  <a:endCxn id="14" idx="2"/>
                </p:cNvCxnSpPr>
                <p:nvPr/>
              </p:nvCxnSpPr>
              <p:spPr>
                <a:xfrm flipV="1">
                  <a:off x="6653668" y="4406099"/>
                  <a:ext cx="990681" cy="141577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Arrow Connector 22">
                  <a:extLst>
                    <a:ext uri="{FF2B5EF4-FFF2-40B4-BE49-F238E27FC236}">
                      <a16:creationId xmlns:a16="http://schemas.microsoft.com/office/drawing/2014/main" id="{C5F0C7C7-0755-D840-8E21-AD0DEFABFBE1}"/>
                    </a:ext>
                  </a:extLst>
                </p:cNvPr>
                <p:cNvCxnSpPr>
                  <a:stCxn id="7" idx="3"/>
                  <a:endCxn id="16" idx="2"/>
                </p:cNvCxnSpPr>
                <p:nvPr/>
              </p:nvCxnSpPr>
              <p:spPr>
                <a:xfrm>
                  <a:off x="6662690" y="4392734"/>
                  <a:ext cx="974167" cy="44242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Arrow Connector 23">
                  <a:extLst>
                    <a:ext uri="{FF2B5EF4-FFF2-40B4-BE49-F238E27FC236}">
                      <a16:creationId xmlns:a16="http://schemas.microsoft.com/office/drawing/2014/main" id="{3721083E-2F3C-784E-89C0-0F82D3ED9F6B}"/>
                    </a:ext>
                  </a:extLst>
                </p:cNvPr>
                <p:cNvCxnSpPr>
                  <a:stCxn id="7" idx="3"/>
                  <a:endCxn id="17" idx="2"/>
                </p:cNvCxnSpPr>
                <p:nvPr/>
              </p:nvCxnSpPr>
              <p:spPr>
                <a:xfrm>
                  <a:off x="6662690" y="4392734"/>
                  <a:ext cx="980129" cy="142913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Arrow Connector 24">
                  <a:extLst>
                    <a:ext uri="{FF2B5EF4-FFF2-40B4-BE49-F238E27FC236}">
                      <a16:creationId xmlns:a16="http://schemas.microsoft.com/office/drawing/2014/main" id="{7B76F4F0-19A7-1B43-8CE2-3BF5A32F855D}"/>
                    </a:ext>
                  </a:extLst>
                </p:cNvPr>
                <p:cNvCxnSpPr>
                  <a:stCxn id="9" idx="3"/>
                  <a:endCxn id="17" idx="2"/>
                </p:cNvCxnSpPr>
                <p:nvPr/>
              </p:nvCxnSpPr>
              <p:spPr>
                <a:xfrm>
                  <a:off x="6672179" y="4835154"/>
                  <a:ext cx="970640" cy="98671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6" name="TextBox 25">
                      <a:extLst>
                        <a:ext uri="{FF2B5EF4-FFF2-40B4-BE49-F238E27FC236}">
                          <a16:creationId xmlns:a16="http://schemas.microsoft.com/office/drawing/2014/main" id="{46CC1B6D-BE2E-624E-A98F-9B33F4D840A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588151" y="5195695"/>
                      <a:ext cx="30970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⋮</m:t>
                            </m:r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101" name="TextBox 100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588151" y="5195695"/>
                      <a:ext cx="309700" cy="369332"/>
                    </a:xfrm>
                    <a:prstGeom prst="rect">
                      <a:avLst/>
                    </a:prstGeom>
                    <a:blipFill rotWithShape="0">
                      <a:blip r:embed="rId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7" name="TextBox 26">
                      <a:extLst>
                        <a:ext uri="{FF2B5EF4-FFF2-40B4-BE49-F238E27FC236}">
                          <a16:creationId xmlns:a16="http://schemas.microsoft.com/office/drawing/2014/main" id="{3D248881-DA97-2D43-9A39-E44ACD97BB3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77114" y="5191282"/>
                      <a:ext cx="30970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⋮</m:t>
                            </m:r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102" name="TextBox 101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77114" y="5191282"/>
                      <a:ext cx="309700" cy="369332"/>
                    </a:xfrm>
                    <a:prstGeom prst="rect">
                      <a:avLst/>
                    </a:prstGeom>
                    <a:blipFill rotWithShape="0">
                      <a:blip r:embed="rId9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A59B3ACC-8CE8-A145-9DA7-30B96AB8AF14}"/>
                    </a:ext>
                  </a:extLst>
                </p:cNvPr>
                <p:cNvSpPr/>
                <p:nvPr/>
              </p:nvSpPr>
              <p:spPr>
                <a:xfrm>
                  <a:off x="8453854" y="4690648"/>
                  <a:ext cx="274320" cy="28901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9" name="Straight Arrow Connector 28">
                  <a:extLst>
                    <a:ext uri="{FF2B5EF4-FFF2-40B4-BE49-F238E27FC236}">
                      <a16:creationId xmlns:a16="http://schemas.microsoft.com/office/drawing/2014/main" id="{BD2C28C8-12B3-9149-BE9A-784668482F8B}"/>
                    </a:ext>
                  </a:extLst>
                </p:cNvPr>
                <p:cNvCxnSpPr>
                  <a:stCxn id="14" idx="6"/>
                  <a:endCxn id="28" idx="2"/>
                </p:cNvCxnSpPr>
                <p:nvPr/>
              </p:nvCxnSpPr>
              <p:spPr>
                <a:xfrm>
                  <a:off x="7918669" y="4406099"/>
                  <a:ext cx="535185" cy="429055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Arrow Connector 29">
                  <a:extLst>
                    <a:ext uri="{FF2B5EF4-FFF2-40B4-BE49-F238E27FC236}">
                      <a16:creationId xmlns:a16="http://schemas.microsoft.com/office/drawing/2014/main" id="{3AA9F0A7-E9D5-934D-AC5F-10C1C83DD3BB}"/>
                    </a:ext>
                  </a:extLst>
                </p:cNvPr>
                <p:cNvCxnSpPr>
                  <a:stCxn id="16" idx="6"/>
                  <a:endCxn id="18" idx="2"/>
                </p:cNvCxnSpPr>
                <p:nvPr/>
              </p:nvCxnSpPr>
              <p:spPr>
                <a:xfrm flipV="1">
                  <a:off x="7911177" y="4404291"/>
                  <a:ext cx="557663" cy="430863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Arrow Connector 30">
                  <a:extLst>
                    <a:ext uri="{FF2B5EF4-FFF2-40B4-BE49-F238E27FC236}">
                      <a16:creationId xmlns:a16="http://schemas.microsoft.com/office/drawing/2014/main" id="{C0267BC7-CE09-AA47-BA4D-F96C56C25A9B}"/>
                    </a:ext>
                  </a:extLst>
                </p:cNvPr>
                <p:cNvCxnSpPr>
                  <a:stCxn id="16" idx="6"/>
                  <a:endCxn id="28" idx="2"/>
                </p:cNvCxnSpPr>
                <p:nvPr/>
              </p:nvCxnSpPr>
              <p:spPr>
                <a:xfrm>
                  <a:off x="7911177" y="4835154"/>
                  <a:ext cx="542677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2" name="TextBox 31">
                      <a:extLst>
                        <a:ext uri="{FF2B5EF4-FFF2-40B4-BE49-F238E27FC236}">
                          <a16:creationId xmlns:a16="http://schemas.microsoft.com/office/drawing/2014/main" id="{20D0311B-D3A8-544B-9F94-23B33FD2B36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448628" y="5199083"/>
                      <a:ext cx="30970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⋮</m:t>
                            </m:r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125" name="TextBox 12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448628" y="5199083"/>
                      <a:ext cx="309700" cy="369332"/>
                    </a:xfrm>
                    <a:prstGeom prst="rect">
                      <a:avLst/>
                    </a:prstGeom>
                    <a:blipFill rotWithShape="0">
                      <a:blip r:embed="rId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86E27F17-0F7B-424A-B09B-F352E65B45E2}"/>
                    </a:ext>
                  </a:extLst>
                </p:cNvPr>
                <p:cNvSpPr/>
                <p:nvPr/>
              </p:nvSpPr>
              <p:spPr>
                <a:xfrm>
                  <a:off x="8453854" y="5677364"/>
                  <a:ext cx="274320" cy="28901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4" name="Straight Arrow Connector 33">
                  <a:extLst>
                    <a:ext uri="{FF2B5EF4-FFF2-40B4-BE49-F238E27FC236}">
                      <a16:creationId xmlns:a16="http://schemas.microsoft.com/office/drawing/2014/main" id="{2C7DF07A-08CB-DF4D-A147-CF71977DB349}"/>
                    </a:ext>
                  </a:extLst>
                </p:cNvPr>
                <p:cNvCxnSpPr>
                  <a:stCxn id="17" idx="6"/>
                  <a:endCxn id="33" idx="2"/>
                </p:cNvCxnSpPr>
                <p:nvPr/>
              </p:nvCxnSpPr>
              <p:spPr>
                <a:xfrm>
                  <a:off x="7917139" y="5821870"/>
                  <a:ext cx="536715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Arrow Connector 34">
                  <a:extLst>
                    <a:ext uri="{FF2B5EF4-FFF2-40B4-BE49-F238E27FC236}">
                      <a16:creationId xmlns:a16="http://schemas.microsoft.com/office/drawing/2014/main" id="{BCD6F035-4446-BC41-AACB-AED06EB078FC}"/>
                    </a:ext>
                  </a:extLst>
                </p:cNvPr>
                <p:cNvCxnSpPr>
                  <a:stCxn id="33" idx="6"/>
                  <a:endCxn id="19" idx="2"/>
                </p:cNvCxnSpPr>
                <p:nvPr/>
              </p:nvCxnSpPr>
              <p:spPr>
                <a:xfrm flipV="1">
                  <a:off x="8728174" y="5383749"/>
                  <a:ext cx="803649" cy="438121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Arrow Connector 35">
                  <a:extLst>
                    <a:ext uri="{FF2B5EF4-FFF2-40B4-BE49-F238E27FC236}">
                      <a16:creationId xmlns:a16="http://schemas.microsoft.com/office/drawing/2014/main" id="{46713F89-14D8-1C43-97D5-B082C5576CF1}"/>
                    </a:ext>
                  </a:extLst>
                </p:cNvPr>
                <p:cNvCxnSpPr>
                  <a:stCxn id="28" idx="6"/>
                  <a:endCxn id="19" idx="2"/>
                </p:cNvCxnSpPr>
                <p:nvPr/>
              </p:nvCxnSpPr>
              <p:spPr>
                <a:xfrm>
                  <a:off x="8728174" y="4835154"/>
                  <a:ext cx="803649" cy="548595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Arrow Connector 36">
                  <a:extLst>
                    <a:ext uri="{FF2B5EF4-FFF2-40B4-BE49-F238E27FC236}">
                      <a16:creationId xmlns:a16="http://schemas.microsoft.com/office/drawing/2014/main" id="{7600977A-17FA-424E-A542-AF6FAD014A92}"/>
                    </a:ext>
                  </a:extLst>
                </p:cNvPr>
                <p:cNvCxnSpPr>
                  <a:stCxn id="18" idx="6"/>
                  <a:endCxn id="19" idx="2"/>
                </p:cNvCxnSpPr>
                <p:nvPr/>
              </p:nvCxnSpPr>
              <p:spPr>
                <a:xfrm>
                  <a:off x="8743160" y="4404291"/>
                  <a:ext cx="788663" cy="979458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Arrow Connector 37">
                  <a:extLst>
                    <a:ext uri="{FF2B5EF4-FFF2-40B4-BE49-F238E27FC236}">
                      <a16:creationId xmlns:a16="http://schemas.microsoft.com/office/drawing/2014/main" id="{A4BD47DC-7C85-2946-A000-9B250D8D5A6A}"/>
                    </a:ext>
                  </a:extLst>
                </p:cNvPr>
                <p:cNvCxnSpPr>
                  <a:stCxn id="19" idx="6"/>
                  <a:endCxn id="15" idx="1"/>
                </p:cNvCxnSpPr>
                <p:nvPr/>
              </p:nvCxnSpPr>
              <p:spPr>
                <a:xfrm>
                  <a:off x="9806143" y="5383749"/>
                  <a:ext cx="744112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1D00BC3-FCBD-7D49-8F64-357EFAE1F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26700" y="3032118"/>
              <a:ext cx="2284755" cy="2284850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EA0C518A-1F8A-1644-9A1D-1A305FB31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294036" y="524342"/>
              <a:ext cx="1798157" cy="1799724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C67B962-6F08-E347-BF8E-69E5F72D0ED6}"/>
                </a:ext>
              </a:extLst>
            </p:cNvPr>
            <p:cNvSpPr txBox="1"/>
            <p:nvPr/>
          </p:nvSpPr>
          <p:spPr>
            <a:xfrm>
              <a:off x="1141191" y="2303518"/>
              <a:ext cx="21226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x</a:t>
              </a:r>
              <a:r>
                <a:rPr lang="en-US" baseline="-25000" dirty="0" err="1"/>
                <a:t>n</a:t>
              </a:r>
              <a:r>
                <a:rPr lang="en-US" dirty="0"/>
                <a:t>= 64x64x3 = 12288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D3C43CB-84F2-BF41-B8AB-75684289D42E}"/>
                </a:ext>
              </a:extLst>
            </p:cNvPr>
            <p:cNvSpPr txBox="1"/>
            <p:nvPr/>
          </p:nvSpPr>
          <p:spPr>
            <a:xfrm>
              <a:off x="829766" y="5331640"/>
              <a:ext cx="2803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x</a:t>
              </a:r>
              <a:r>
                <a:rPr lang="en-US" baseline="-25000" dirty="0" err="1"/>
                <a:t>n</a:t>
              </a:r>
              <a:r>
                <a:rPr lang="en-US" dirty="0"/>
                <a:t>=1000x1000x3 = 3 million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8E4C97BF-7398-594F-9D96-B6CA87EEC2C9}"/>
                    </a:ext>
                  </a:extLst>
                </p:cNvPr>
                <p:cNvSpPr txBox="1"/>
                <p:nvPr/>
              </p:nvSpPr>
              <p:spPr>
                <a:xfrm>
                  <a:off x="5844208" y="2915479"/>
                  <a:ext cx="609600" cy="3629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𝑙</m:t>
                      </m:r>
                    </m:oMath>
                  </a14:m>
                  <a:r>
                    <a:rPr lang="en-US" baseline="30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[2]</a:t>
                  </a: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8E4C97BF-7398-594F-9D96-B6CA87EEC2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44208" y="2915479"/>
                  <a:ext cx="609600" cy="362984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29948A16-6E3B-3D42-8595-C6835B82E242}"/>
                    </a:ext>
                  </a:extLst>
                </p:cNvPr>
                <p:cNvSpPr txBox="1"/>
                <p:nvPr/>
              </p:nvSpPr>
              <p:spPr>
                <a:xfrm>
                  <a:off x="4962939" y="2908853"/>
                  <a:ext cx="609600" cy="3629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𝑙</m:t>
                      </m:r>
                    </m:oMath>
                  </a14:m>
                  <a:r>
                    <a:rPr lang="en-US" baseline="30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[1]</a:t>
                  </a:r>
                </a:p>
              </p:txBody>
            </p:sp>
          </mc:Choice>
          <mc:Fallback xmlns=""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29948A16-6E3B-3D42-8595-C6835B82E24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2939" y="2908853"/>
                  <a:ext cx="609600" cy="362984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A8EEC529-FB36-8542-92D3-14BAA33128B0}"/>
                    </a:ext>
                  </a:extLst>
                </p:cNvPr>
                <p:cNvSpPr txBox="1"/>
                <p:nvPr/>
              </p:nvSpPr>
              <p:spPr>
                <a:xfrm>
                  <a:off x="6891130" y="3882888"/>
                  <a:ext cx="87464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𝑙</m:t>
                      </m:r>
                    </m:oMath>
                  </a14:m>
                  <a:r>
                    <a:rPr lang="en-US" baseline="30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[3]</a:t>
                  </a:r>
                  <a:r>
                    <a:rPr lang="en-US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=L</a:t>
                  </a:r>
                  <a:endParaRPr lang="en-US" baseline="300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A8EEC529-FB36-8542-92D3-14BAA33128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1130" y="3882888"/>
                  <a:ext cx="874644" cy="369332"/>
                </a:xfrm>
                <a:prstGeom prst="rect">
                  <a:avLst/>
                </a:prstGeom>
                <a:blipFill>
                  <a:blip r:embed="rId14"/>
                  <a:stretch>
                    <a:fillRect t="-6667" b="-2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519541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5E7638-FDAD-E249-9BBA-EBB25DC6E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62946"/>
              </p:ext>
            </p:extLst>
          </p:nvPr>
        </p:nvGraphicFramePr>
        <p:xfrm>
          <a:off x="258762" y="1398609"/>
          <a:ext cx="3837042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9E56C2-AF83-D846-ACE1-66F318219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985367"/>
              </p:ext>
            </p:extLst>
          </p:nvPr>
        </p:nvGraphicFramePr>
        <p:xfrm>
          <a:off x="5062675" y="2372644"/>
          <a:ext cx="1918521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/>
              <p:nvPr/>
            </p:nvSpPr>
            <p:spPr>
              <a:xfrm>
                <a:off x="4413154" y="3011072"/>
                <a:ext cx="36388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154" y="3011072"/>
                <a:ext cx="363881" cy="615553"/>
              </a:xfrm>
              <a:prstGeom prst="rect">
                <a:avLst/>
              </a:prstGeom>
              <a:blipFill>
                <a:blip r:embed="rId2"/>
                <a:stretch>
                  <a:fillRect l="-13333" r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/>
              <p:nvPr/>
            </p:nvSpPr>
            <p:spPr>
              <a:xfrm>
                <a:off x="7224676" y="3044705"/>
                <a:ext cx="44884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4676" y="3044705"/>
                <a:ext cx="448841" cy="553998"/>
              </a:xfrm>
              <a:prstGeom prst="rect">
                <a:avLst/>
              </a:prstGeom>
              <a:blipFill>
                <a:blip r:embed="rId3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D44291-6CE0-B84B-BB92-13730C260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071454"/>
              </p:ext>
            </p:extLst>
          </p:nvPr>
        </p:nvGraphicFramePr>
        <p:xfrm>
          <a:off x="7924799" y="2067844"/>
          <a:ext cx="328654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13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B0A08-EE9E-B548-BEF6-53EAA4C66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034948"/>
              </p:ext>
            </p:extLst>
          </p:nvPr>
        </p:nvGraphicFramePr>
        <p:xfrm>
          <a:off x="331304" y="1398610"/>
          <a:ext cx="1908312" cy="1861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5E7638-FDAD-E249-9BBA-EBB25DC6E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325032"/>
              </p:ext>
            </p:extLst>
          </p:nvPr>
        </p:nvGraphicFramePr>
        <p:xfrm>
          <a:off x="258762" y="1398609"/>
          <a:ext cx="3837042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9E56C2-AF83-D846-ACE1-66F318219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207909"/>
              </p:ext>
            </p:extLst>
          </p:nvPr>
        </p:nvGraphicFramePr>
        <p:xfrm>
          <a:off x="5062675" y="2372644"/>
          <a:ext cx="1918521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/>
              <p:nvPr/>
            </p:nvSpPr>
            <p:spPr>
              <a:xfrm>
                <a:off x="4413154" y="3011072"/>
                <a:ext cx="36388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154" y="3011072"/>
                <a:ext cx="363881" cy="615553"/>
              </a:xfrm>
              <a:prstGeom prst="rect">
                <a:avLst/>
              </a:prstGeom>
              <a:blipFill>
                <a:blip r:embed="rId2"/>
                <a:stretch>
                  <a:fillRect l="-13333" r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/>
              <p:nvPr/>
            </p:nvSpPr>
            <p:spPr>
              <a:xfrm>
                <a:off x="7224676" y="3044705"/>
                <a:ext cx="44884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4676" y="3044705"/>
                <a:ext cx="448841" cy="553998"/>
              </a:xfrm>
              <a:prstGeom prst="rect">
                <a:avLst/>
              </a:prstGeom>
              <a:blipFill>
                <a:blip r:embed="rId3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D44291-6CE0-B84B-BB92-13730C260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837762"/>
              </p:ext>
            </p:extLst>
          </p:nvPr>
        </p:nvGraphicFramePr>
        <p:xfrm>
          <a:off x="7924799" y="2067844"/>
          <a:ext cx="328654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31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B0A08-EE9E-B548-BEF6-53EAA4C66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273162"/>
              </p:ext>
            </p:extLst>
          </p:nvPr>
        </p:nvGraphicFramePr>
        <p:xfrm>
          <a:off x="982233" y="1398610"/>
          <a:ext cx="1908312" cy="1861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5E7638-FDAD-E249-9BBA-EBB25DC6E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169227"/>
              </p:ext>
            </p:extLst>
          </p:nvPr>
        </p:nvGraphicFramePr>
        <p:xfrm>
          <a:off x="258762" y="1398609"/>
          <a:ext cx="3837042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9E56C2-AF83-D846-ACE1-66F318219C8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062675" y="2372644"/>
          <a:ext cx="1918521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/>
              <p:nvPr/>
            </p:nvSpPr>
            <p:spPr>
              <a:xfrm>
                <a:off x="4413154" y="3011072"/>
                <a:ext cx="36388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154" y="3011072"/>
                <a:ext cx="363881" cy="615553"/>
              </a:xfrm>
              <a:prstGeom prst="rect">
                <a:avLst/>
              </a:prstGeom>
              <a:blipFill>
                <a:blip r:embed="rId2"/>
                <a:stretch>
                  <a:fillRect l="-13333" r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/>
              <p:nvPr/>
            </p:nvSpPr>
            <p:spPr>
              <a:xfrm>
                <a:off x="7224676" y="3044705"/>
                <a:ext cx="44884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4676" y="3044705"/>
                <a:ext cx="448841" cy="553998"/>
              </a:xfrm>
              <a:prstGeom prst="rect">
                <a:avLst/>
              </a:prstGeom>
              <a:blipFill>
                <a:blip r:embed="rId3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D44291-6CE0-B84B-BB92-13730C260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899205"/>
              </p:ext>
            </p:extLst>
          </p:nvPr>
        </p:nvGraphicFramePr>
        <p:xfrm>
          <a:off x="7924799" y="2067844"/>
          <a:ext cx="328654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01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B0A08-EE9E-B548-BEF6-53EAA4C66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023667"/>
              </p:ext>
            </p:extLst>
          </p:nvPr>
        </p:nvGraphicFramePr>
        <p:xfrm>
          <a:off x="2237595" y="3335898"/>
          <a:ext cx="1908312" cy="1861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5E7638-FDAD-E249-9BBA-EBB25DC6E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537029"/>
              </p:ext>
            </p:extLst>
          </p:nvPr>
        </p:nvGraphicFramePr>
        <p:xfrm>
          <a:off x="258762" y="1398609"/>
          <a:ext cx="3837042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9E56C2-AF83-D846-ACE1-66F318219C8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062675" y="2372644"/>
          <a:ext cx="1918521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/>
              <p:nvPr/>
            </p:nvSpPr>
            <p:spPr>
              <a:xfrm>
                <a:off x="4413154" y="3011072"/>
                <a:ext cx="36388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154" y="3011072"/>
                <a:ext cx="363881" cy="615553"/>
              </a:xfrm>
              <a:prstGeom prst="rect">
                <a:avLst/>
              </a:prstGeom>
              <a:blipFill>
                <a:blip r:embed="rId2"/>
                <a:stretch>
                  <a:fillRect l="-13333" r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/>
              <p:nvPr/>
            </p:nvSpPr>
            <p:spPr>
              <a:xfrm>
                <a:off x="7224676" y="3044705"/>
                <a:ext cx="44884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4676" y="3044705"/>
                <a:ext cx="448841" cy="553998"/>
              </a:xfrm>
              <a:prstGeom prst="rect">
                <a:avLst/>
              </a:prstGeom>
              <a:blipFill>
                <a:blip r:embed="rId3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D44291-6CE0-B84B-BB92-13730C260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564877"/>
              </p:ext>
            </p:extLst>
          </p:nvPr>
        </p:nvGraphicFramePr>
        <p:xfrm>
          <a:off x="7924799" y="2067844"/>
          <a:ext cx="328654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27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FB2069-5C44-454B-B013-D5A2DC487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92" y="1413823"/>
            <a:ext cx="5486400" cy="19673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723E8E-68FE-BC4B-9C97-979ACA743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998" y="1413776"/>
            <a:ext cx="5486400" cy="19674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CCCBF7-2419-7F47-90D3-2DCAF11A1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792" y="3616648"/>
            <a:ext cx="5486400" cy="19588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96F2B7-DED0-AF4B-8811-C51A94C062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2998" y="3619438"/>
            <a:ext cx="5486400" cy="195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74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A4BFF9-401F-EA4E-ABD2-05933ADF9E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027017"/>
              </p:ext>
            </p:extLst>
          </p:nvPr>
        </p:nvGraphicFramePr>
        <p:xfrm>
          <a:off x="1196095" y="455479"/>
          <a:ext cx="2407752" cy="2401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0246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246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246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246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246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246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010E7AB-2BE8-2247-8C96-48CFC78EBA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06892"/>
              </p:ext>
            </p:extLst>
          </p:nvPr>
        </p:nvGraphicFramePr>
        <p:xfrm>
          <a:off x="4967566" y="1055847"/>
          <a:ext cx="1203876" cy="1200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02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2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246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3A8FD81-DDD1-E543-A08D-21591FA7DEDF}"/>
                  </a:ext>
                </a:extLst>
              </p:cNvPr>
              <p:cNvSpPr txBox="1"/>
              <p:nvPr/>
            </p:nvSpPr>
            <p:spPr>
              <a:xfrm>
                <a:off x="7640985" y="4337599"/>
                <a:ext cx="29116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3A8FD81-DDD1-E543-A08D-21591FA7DE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0985" y="4337599"/>
                <a:ext cx="291165" cy="369332"/>
              </a:xfrm>
              <a:prstGeom prst="rect">
                <a:avLst/>
              </a:prstGeom>
              <a:blipFill>
                <a:blip r:embed="rId2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799CB66-583B-1346-B885-9C1C79C81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120505"/>
              </p:ext>
            </p:extLst>
          </p:nvPr>
        </p:nvGraphicFramePr>
        <p:xfrm>
          <a:off x="9086060" y="848472"/>
          <a:ext cx="1612420" cy="1615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87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87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87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87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C092F7A-5FDD-674C-A097-85261107AE9F}"/>
                  </a:ext>
                </a:extLst>
              </p:cNvPr>
              <p:cNvSpPr txBox="1"/>
              <p:nvPr/>
            </p:nvSpPr>
            <p:spPr>
              <a:xfrm>
                <a:off x="4208069" y="1440773"/>
                <a:ext cx="236051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C092F7A-5FDD-674C-A097-85261107A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8069" y="1440773"/>
                <a:ext cx="236051" cy="430887"/>
              </a:xfrm>
              <a:prstGeom prst="rect">
                <a:avLst/>
              </a:prstGeom>
              <a:blipFill>
                <a:blip r:embed="rId3"/>
                <a:stretch>
                  <a:fillRect l="-20000" r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25597C25-5047-344B-B929-2B280259CEA6}"/>
              </a:ext>
            </a:extLst>
          </p:cNvPr>
          <p:cNvGrpSpPr/>
          <p:nvPr/>
        </p:nvGrpSpPr>
        <p:grpSpPr>
          <a:xfrm>
            <a:off x="9724955" y="2533819"/>
            <a:ext cx="388195" cy="383976"/>
            <a:chOff x="6403075" y="5717739"/>
            <a:chExt cx="2006219" cy="9826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9C19E28-471E-5545-956D-BCE1B80DFDD9}"/>
                </a:ext>
              </a:extLst>
            </p:cNvPr>
            <p:cNvSpPr/>
            <p:nvPr/>
          </p:nvSpPr>
          <p:spPr>
            <a:xfrm>
              <a:off x="7845711" y="5717739"/>
              <a:ext cx="563583" cy="98263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2543A89-F39F-C747-9FBF-272C41A2892F}"/>
                </a:ext>
              </a:extLst>
            </p:cNvPr>
            <p:cNvGrpSpPr/>
            <p:nvPr/>
          </p:nvGrpSpPr>
          <p:grpSpPr>
            <a:xfrm>
              <a:off x="6403075" y="5717739"/>
              <a:ext cx="1529854" cy="982640"/>
              <a:chOff x="1897039" y="5745706"/>
              <a:chExt cx="1529854" cy="98264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4676149-C110-EC4B-9C71-F4E731DCB571}"/>
                  </a:ext>
                </a:extLst>
              </p:cNvPr>
              <p:cNvSpPr/>
              <p:nvPr/>
            </p:nvSpPr>
            <p:spPr>
              <a:xfrm>
                <a:off x="1897039" y="5745707"/>
                <a:ext cx="668740" cy="98263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8958582F-A326-A347-A120-58EC61B5C76A}"/>
                  </a:ext>
                </a:extLst>
              </p:cNvPr>
              <p:cNvSpPr/>
              <p:nvPr/>
            </p:nvSpPr>
            <p:spPr>
              <a:xfrm>
                <a:off x="2421335" y="5745706"/>
                <a:ext cx="1005558" cy="982637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373CADF-DF00-DA4F-A24B-E9F37A20FE9D}"/>
                  </a:ext>
                </a:extLst>
              </p:cNvPr>
              <p:cNvSpPr txBox="1"/>
              <p:nvPr/>
            </p:nvSpPr>
            <p:spPr>
              <a:xfrm>
                <a:off x="4238788" y="4337599"/>
                <a:ext cx="174612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373CADF-DF00-DA4F-A24B-E9F37A20F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8788" y="4337599"/>
                <a:ext cx="174612" cy="430887"/>
              </a:xfrm>
              <a:prstGeom prst="rect">
                <a:avLst/>
              </a:prstGeom>
              <a:blipFill>
                <a:blip r:embed="rId4"/>
                <a:stretch>
                  <a:fillRect l="-46667" r="-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BE2E570-46D1-104E-A747-50F2259F37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07071"/>
              </p:ext>
            </p:extLst>
          </p:nvPr>
        </p:nvGraphicFramePr>
        <p:xfrm>
          <a:off x="1196095" y="3354922"/>
          <a:ext cx="2407752" cy="2396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9374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374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374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9374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9374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9374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2B0C5DED-E376-0043-9E8B-5A686159F9AF}"/>
              </a:ext>
            </a:extLst>
          </p:cNvPr>
          <p:cNvGrpSpPr/>
          <p:nvPr/>
        </p:nvGrpSpPr>
        <p:grpSpPr>
          <a:xfrm>
            <a:off x="2229316" y="2917794"/>
            <a:ext cx="341309" cy="340243"/>
            <a:chOff x="1897039" y="5745706"/>
            <a:chExt cx="1337480" cy="98264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92D5961-A76F-454E-B17E-1BD1F8BEF617}"/>
                </a:ext>
              </a:extLst>
            </p:cNvPr>
            <p:cNvSpPr/>
            <p:nvPr/>
          </p:nvSpPr>
          <p:spPr>
            <a:xfrm>
              <a:off x="1897039" y="5745707"/>
              <a:ext cx="668740" cy="98263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C71B45-2F16-0E4F-9E71-EEA2E4B2C99E}"/>
                </a:ext>
              </a:extLst>
            </p:cNvPr>
            <p:cNvSpPr/>
            <p:nvPr/>
          </p:nvSpPr>
          <p:spPr>
            <a:xfrm>
              <a:off x="2565779" y="5745706"/>
              <a:ext cx="668740" cy="98263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F6A599C-38BB-A043-8E5B-248B1F4D7F1E}"/>
                  </a:ext>
                </a:extLst>
              </p:cNvPr>
              <p:cNvSpPr txBox="1"/>
              <p:nvPr/>
            </p:nvSpPr>
            <p:spPr>
              <a:xfrm>
                <a:off x="7640985" y="1471550"/>
                <a:ext cx="29116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F6A599C-38BB-A043-8E5B-248B1F4D7F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0985" y="1471550"/>
                <a:ext cx="291165" cy="369332"/>
              </a:xfrm>
              <a:prstGeom prst="rect">
                <a:avLst/>
              </a:prstGeom>
              <a:blipFill>
                <a:blip r:embed="rId5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AC469F6-ECB0-9D47-A3E1-198539F7F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807405"/>
              </p:ext>
            </p:extLst>
          </p:nvPr>
        </p:nvGraphicFramePr>
        <p:xfrm>
          <a:off x="9083467" y="3714521"/>
          <a:ext cx="1612420" cy="1615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87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87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87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872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:a16="http://schemas.microsoft.com/office/drawing/2014/main" id="{5A1FFBB4-929E-994F-B6ED-C5A0D0CA355D}"/>
              </a:ext>
            </a:extLst>
          </p:cNvPr>
          <p:cNvGrpSpPr/>
          <p:nvPr/>
        </p:nvGrpSpPr>
        <p:grpSpPr>
          <a:xfrm rot="10800000">
            <a:off x="2229317" y="5818312"/>
            <a:ext cx="341309" cy="340243"/>
            <a:chOff x="1897039" y="5745706"/>
            <a:chExt cx="1337480" cy="9826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3ABCD74-7428-3F4A-B5F1-6FEEF59B30D7}"/>
                </a:ext>
              </a:extLst>
            </p:cNvPr>
            <p:cNvSpPr/>
            <p:nvPr/>
          </p:nvSpPr>
          <p:spPr>
            <a:xfrm>
              <a:off x="1897039" y="5745707"/>
              <a:ext cx="668740" cy="98263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CDF93B4-D049-DE40-9F3B-03B3C9E17660}"/>
                </a:ext>
              </a:extLst>
            </p:cNvPr>
            <p:cNvSpPr/>
            <p:nvPr/>
          </p:nvSpPr>
          <p:spPr>
            <a:xfrm>
              <a:off x="2565779" y="5745706"/>
              <a:ext cx="668740" cy="98263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717C9615-439F-A041-8B2F-41830563D3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002290"/>
              </p:ext>
            </p:extLst>
          </p:nvPr>
        </p:nvGraphicFramePr>
        <p:xfrm>
          <a:off x="4968407" y="3952673"/>
          <a:ext cx="1203876" cy="1200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02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2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246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5" name="Group 24">
            <a:extLst>
              <a:ext uri="{FF2B5EF4-FFF2-40B4-BE49-F238E27FC236}">
                <a16:creationId xmlns:a16="http://schemas.microsoft.com/office/drawing/2014/main" id="{9B74873A-DD9A-1B40-8D4E-7B3FA4B30E02}"/>
              </a:ext>
            </a:extLst>
          </p:cNvPr>
          <p:cNvGrpSpPr/>
          <p:nvPr/>
        </p:nvGrpSpPr>
        <p:grpSpPr>
          <a:xfrm>
            <a:off x="9720953" y="5389074"/>
            <a:ext cx="368517" cy="364511"/>
            <a:chOff x="6403075" y="5717739"/>
            <a:chExt cx="2006220" cy="98264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974BEBD-EB3F-134D-8ADB-3D130BA60D1E}"/>
                </a:ext>
              </a:extLst>
            </p:cNvPr>
            <p:cNvSpPr/>
            <p:nvPr/>
          </p:nvSpPr>
          <p:spPr>
            <a:xfrm>
              <a:off x="7740555" y="5717739"/>
              <a:ext cx="668740" cy="98263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3B9F346-A609-6548-A864-CDFF7989776E}"/>
                </a:ext>
              </a:extLst>
            </p:cNvPr>
            <p:cNvGrpSpPr/>
            <p:nvPr/>
          </p:nvGrpSpPr>
          <p:grpSpPr>
            <a:xfrm>
              <a:off x="6403075" y="5717739"/>
              <a:ext cx="1447050" cy="982640"/>
              <a:chOff x="1897039" y="5745706"/>
              <a:chExt cx="1447050" cy="982640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8ADC6DE-4E2F-4740-8EEE-D267F0D85FBA}"/>
                  </a:ext>
                </a:extLst>
              </p:cNvPr>
              <p:cNvSpPr/>
              <p:nvPr/>
            </p:nvSpPr>
            <p:spPr>
              <a:xfrm>
                <a:off x="1897039" y="5745707"/>
                <a:ext cx="668740" cy="98263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55AD67F-8E3B-5B4E-BB97-D8E8EBEA505C}"/>
                  </a:ext>
                </a:extLst>
              </p:cNvPr>
              <p:cNvSpPr/>
              <p:nvPr/>
            </p:nvSpPr>
            <p:spPr>
              <a:xfrm>
                <a:off x="2433319" y="5745706"/>
                <a:ext cx="910770" cy="982637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6FC9CC1-104B-C140-AE0A-1CC926E6AA39}"/>
              </a:ext>
            </a:extLst>
          </p:cNvPr>
          <p:cNvGrpSpPr/>
          <p:nvPr/>
        </p:nvGrpSpPr>
        <p:grpSpPr>
          <a:xfrm rot="10800000">
            <a:off x="5401319" y="2306195"/>
            <a:ext cx="336371" cy="340243"/>
            <a:chOff x="6403075" y="5717739"/>
            <a:chExt cx="2006220" cy="98264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879EDDF-BB71-C544-B097-EE693A65E8D9}"/>
                </a:ext>
              </a:extLst>
            </p:cNvPr>
            <p:cNvGrpSpPr/>
            <p:nvPr/>
          </p:nvGrpSpPr>
          <p:grpSpPr>
            <a:xfrm>
              <a:off x="6403075" y="5717739"/>
              <a:ext cx="1337480" cy="982640"/>
              <a:chOff x="1897039" y="5745706"/>
              <a:chExt cx="1337480" cy="98264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CAE533B-D4DC-AF40-B845-5F2FD47313DB}"/>
                  </a:ext>
                </a:extLst>
              </p:cNvPr>
              <p:cNvSpPr/>
              <p:nvPr/>
            </p:nvSpPr>
            <p:spPr>
              <a:xfrm>
                <a:off x="1897039" y="5745707"/>
                <a:ext cx="668740" cy="982639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9773135-3F9E-794E-A67D-2713EA456375}"/>
                  </a:ext>
                </a:extLst>
              </p:cNvPr>
              <p:cNvSpPr/>
              <p:nvPr/>
            </p:nvSpPr>
            <p:spPr>
              <a:xfrm>
                <a:off x="2565779" y="5745706"/>
                <a:ext cx="668740" cy="98263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FC1FFE3-F08E-AF4B-B0A2-45C8F20E5FEE}"/>
                </a:ext>
              </a:extLst>
            </p:cNvPr>
            <p:cNvSpPr/>
            <p:nvPr/>
          </p:nvSpPr>
          <p:spPr>
            <a:xfrm>
              <a:off x="7740555" y="5717739"/>
              <a:ext cx="668740" cy="98263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006A562-6C06-2842-85CB-7DC2F1D513CC}"/>
              </a:ext>
            </a:extLst>
          </p:cNvPr>
          <p:cNvGrpSpPr/>
          <p:nvPr/>
        </p:nvGrpSpPr>
        <p:grpSpPr>
          <a:xfrm rot="10800000">
            <a:off x="5395705" y="5213467"/>
            <a:ext cx="336371" cy="340243"/>
            <a:chOff x="6403075" y="5717739"/>
            <a:chExt cx="2006220" cy="98264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37F926E-23F7-364F-BAED-F1584F130951}"/>
                </a:ext>
              </a:extLst>
            </p:cNvPr>
            <p:cNvGrpSpPr/>
            <p:nvPr/>
          </p:nvGrpSpPr>
          <p:grpSpPr>
            <a:xfrm>
              <a:off x="6403075" y="5717739"/>
              <a:ext cx="1337480" cy="982640"/>
              <a:chOff x="1897039" y="5745706"/>
              <a:chExt cx="1337480" cy="982640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87DC24D7-BADC-954B-82DE-2F2F2CB6F32C}"/>
                  </a:ext>
                </a:extLst>
              </p:cNvPr>
              <p:cNvSpPr/>
              <p:nvPr/>
            </p:nvSpPr>
            <p:spPr>
              <a:xfrm>
                <a:off x="1897039" y="5745707"/>
                <a:ext cx="668740" cy="982639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729E7D8-D57E-4448-9A8F-BDD2DA19773B}"/>
                  </a:ext>
                </a:extLst>
              </p:cNvPr>
              <p:cNvSpPr/>
              <p:nvPr/>
            </p:nvSpPr>
            <p:spPr>
              <a:xfrm>
                <a:off x="2565779" y="5745706"/>
                <a:ext cx="668740" cy="98263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3FB4BB5-2F8A-0743-8BC6-80360EDF02D3}"/>
                </a:ext>
              </a:extLst>
            </p:cNvPr>
            <p:cNvSpPr/>
            <p:nvPr/>
          </p:nvSpPr>
          <p:spPr>
            <a:xfrm>
              <a:off x="7740555" y="5717739"/>
              <a:ext cx="668740" cy="98263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769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128235F3-F398-6B45-92D5-B0DE15D4CDC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5805818"/>
                  </p:ext>
                </p:extLst>
              </p:nvPr>
            </p:nvGraphicFramePr>
            <p:xfrm>
              <a:off x="5561060" y="3654751"/>
              <a:ext cx="1461384" cy="148354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71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8712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712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94514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4514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charset="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5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6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94514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charset="0"/>
                                    </a:rPr>
                                    <m:t>7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b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8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charset="0"/>
                                      </a:rPr>
                                      <m:t>9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128235F3-F398-6B45-92D5-B0DE15D4CDC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5805818"/>
                  </p:ext>
                </p:extLst>
              </p:nvPr>
            </p:nvGraphicFramePr>
            <p:xfrm>
              <a:off x="5561060" y="3654751"/>
              <a:ext cx="1461384" cy="148354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71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8712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712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9451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r="-200000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2632" r="-10526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7436" r="-2564" b="-2025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451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97500" r="-200000" b="-9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2632" t="-97500" r="-105263" b="-9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7436" t="-97500" r="-2564" b="-97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9451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202564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2632" t="-202564" r="-1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7436" t="-202564" r="-25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F08CED6-EA45-6344-9B0D-A4803CA36B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517082"/>
              </p:ext>
            </p:extLst>
          </p:nvPr>
        </p:nvGraphicFramePr>
        <p:xfrm>
          <a:off x="9402963" y="3420560"/>
          <a:ext cx="1950544" cy="1951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6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6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6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7981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981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981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981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1C1EB40-DD5D-D040-BB99-176B3771CF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937119"/>
              </p:ext>
            </p:extLst>
          </p:nvPr>
        </p:nvGraphicFramePr>
        <p:xfrm>
          <a:off x="741290" y="2931358"/>
          <a:ext cx="2927964" cy="293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9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9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9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79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8388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388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388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388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388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388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F62F3F8-C76F-4345-85F8-35038A8A79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48078"/>
              </p:ext>
            </p:extLst>
          </p:nvPr>
        </p:nvGraphicFramePr>
        <p:xfrm>
          <a:off x="1317721" y="388227"/>
          <a:ext cx="1775103" cy="1772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7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09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9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997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F9901DF-BA98-794F-B836-56F4FEA52C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87576"/>
              </p:ext>
            </p:extLst>
          </p:nvPr>
        </p:nvGraphicFramePr>
        <p:xfrm>
          <a:off x="5404201" y="388226"/>
          <a:ext cx="1775103" cy="1772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7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09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9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-2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997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16C874D-714A-7444-B8DF-09CC320AA5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770717"/>
              </p:ext>
            </p:extLst>
          </p:nvPr>
        </p:nvGraphicFramePr>
        <p:xfrm>
          <a:off x="9283486" y="388227"/>
          <a:ext cx="2216256" cy="1772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8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8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09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-3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9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997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-3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74F73FE-2D08-8442-8E9D-76752D015144}"/>
              </a:ext>
            </a:extLst>
          </p:cNvPr>
          <p:cNvSpPr txBox="1"/>
          <p:nvPr/>
        </p:nvSpPr>
        <p:spPr>
          <a:xfrm>
            <a:off x="5641384" y="2269210"/>
            <a:ext cx="1317356" cy="37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Sobel filter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A55D79-9F9E-F74D-977A-BB7B8EDB0D30}"/>
              </a:ext>
            </a:extLst>
          </p:cNvPr>
          <p:cNvSpPr txBox="1"/>
          <p:nvPr/>
        </p:nvSpPr>
        <p:spPr>
          <a:xfrm>
            <a:off x="9776848" y="2269210"/>
            <a:ext cx="1317356" cy="37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Scharr</a:t>
            </a:r>
            <a:r>
              <a:rPr lang="en-US" dirty="0"/>
              <a:t> filter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58B9876-365C-9E49-86FD-0E6B75ADAA21}"/>
                  </a:ext>
                </a:extLst>
              </p:cNvPr>
              <p:cNvSpPr txBox="1"/>
              <p:nvPr/>
            </p:nvSpPr>
            <p:spPr>
              <a:xfrm>
                <a:off x="7935447" y="4167121"/>
                <a:ext cx="29116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58B9876-365C-9E49-86FD-0E6B75ADAA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5447" y="4167121"/>
                <a:ext cx="291165" cy="369332"/>
              </a:xfrm>
              <a:prstGeom prst="rect">
                <a:avLst/>
              </a:prstGeom>
              <a:blipFill>
                <a:blip r:embed="rId3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080576E-FF18-2C4E-AA42-13BB93DA30DE}"/>
                  </a:ext>
                </a:extLst>
              </p:cNvPr>
              <p:cNvSpPr txBox="1"/>
              <p:nvPr/>
            </p:nvSpPr>
            <p:spPr>
              <a:xfrm>
                <a:off x="4533250" y="4167121"/>
                <a:ext cx="174612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080576E-FF18-2C4E-AA42-13BB93DA3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250" y="4167121"/>
                <a:ext cx="174612" cy="430887"/>
              </a:xfrm>
              <a:prstGeom prst="rect">
                <a:avLst/>
              </a:prstGeom>
              <a:blipFill>
                <a:blip r:embed="rId4"/>
                <a:stretch>
                  <a:fillRect l="-40000" r="-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900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B0A08-EE9E-B548-BEF6-53EAA4C6683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1304" y="1398610"/>
          <a:ext cx="1908312" cy="1861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5E7638-FDAD-E249-9BBA-EBB25DC6E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9105"/>
              </p:ext>
            </p:extLst>
          </p:nvPr>
        </p:nvGraphicFramePr>
        <p:xfrm>
          <a:off x="258761" y="1398609"/>
          <a:ext cx="4282243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3950058240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09708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9E56C2-AF83-D846-ACE1-66F318219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551013"/>
              </p:ext>
            </p:extLst>
          </p:nvPr>
        </p:nvGraphicFramePr>
        <p:xfrm>
          <a:off x="5465636" y="2698106"/>
          <a:ext cx="1918521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/>
              <p:nvPr/>
            </p:nvSpPr>
            <p:spPr>
              <a:xfrm>
                <a:off x="4816115" y="3336534"/>
                <a:ext cx="36388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6115" y="3336534"/>
                <a:ext cx="363881" cy="615553"/>
              </a:xfrm>
              <a:prstGeom prst="rect">
                <a:avLst/>
              </a:prstGeom>
              <a:blipFill>
                <a:blip r:embed="rId2"/>
                <a:stretch>
                  <a:fillRect l="-16667" r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/>
              <p:nvPr/>
            </p:nvSpPr>
            <p:spPr>
              <a:xfrm>
                <a:off x="7627637" y="3370167"/>
                <a:ext cx="44884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7637" y="3370167"/>
                <a:ext cx="448841" cy="553998"/>
              </a:xfrm>
              <a:prstGeom prst="rect">
                <a:avLst/>
              </a:prstGeom>
              <a:blipFill>
                <a:blip r:embed="rId3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D44291-6CE0-B84B-BB92-13730C260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846347"/>
              </p:ext>
            </p:extLst>
          </p:nvPr>
        </p:nvGraphicFramePr>
        <p:xfrm>
          <a:off x="8327760" y="2495227"/>
          <a:ext cx="2464905" cy="2355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5247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247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247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90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B0A08-EE9E-B548-BEF6-53EAA4C66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679089"/>
              </p:ext>
            </p:extLst>
          </p:nvPr>
        </p:nvGraphicFramePr>
        <p:xfrm>
          <a:off x="1509176" y="1398610"/>
          <a:ext cx="1908312" cy="1861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5E7638-FDAD-E249-9BBA-EBB25DC6E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011507"/>
              </p:ext>
            </p:extLst>
          </p:nvPr>
        </p:nvGraphicFramePr>
        <p:xfrm>
          <a:off x="258761" y="1398609"/>
          <a:ext cx="4282243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3950058240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09708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9E56C2-AF83-D846-ACE1-66F318219C8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465636" y="2698106"/>
          <a:ext cx="1918521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/>
              <p:nvPr/>
            </p:nvSpPr>
            <p:spPr>
              <a:xfrm>
                <a:off x="4816115" y="3336534"/>
                <a:ext cx="36388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6115" y="3336534"/>
                <a:ext cx="363881" cy="615553"/>
              </a:xfrm>
              <a:prstGeom prst="rect">
                <a:avLst/>
              </a:prstGeom>
              <a:blipFill>
                <a:blip r:embed="rId2"/>
                <a:stretch>
                  <a:fillRect l="-16667" r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/>
              <p:nvPr/>
            </p:nvSpPr>
            <p:spPr>
              <a:xfrm>
                <a:off x="7627637" y="3370167"/>
                <a:ext cx="44884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7637" y="3370167"/>
                <a:ext cx="448841" cy="553998"/>
              </a:xfrm>
              <a:prstGeom prst="rect">
                <a:avLst/>
              </a:prstGeom>
              <a:blipFill>
                <a:blip r:embed="rId3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D44291-6CE0-B84B-BB92-13730C260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753234"/>
              </p:ext>
            </p:extLst>
          </p:nvPr>
        </p:nvGraphicFramePr>
        <p:xfrm>
          <a:off x="8327760" y="2495227"/>
          <a:ext cx="2464905" cy="2355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5247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247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247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27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id="{08A9AC46-1844-324F-9249-B9C8D0F1B39A}"/>
              </a:ext>
            </a:extLst>
          </p:cNvPr>
          <p:cNvGrpSpPr/>
          <p:nvPr/>
        </p:nvGrpSpPr>
        <p:grpSpPr>
          <a:xfrm>
            <a:off x="0" y="0"/>
            <a:ext cx="12192000" cy="4726455"/>
            <a:chOff x="0" y="0"/>
            <a:chExt cx="12192000" cy="4726455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31333A7-7640-3949-903C-810F12BDEB34}"/>
                </a:ext>
              </a:extLst>
            </p:cNvPr>
            <p:cNvGrpSpPr/>
            <p:nvPr/>
          </p:nvGrpSpPr>
          <p:grpSpPr>
            <a:xfrm>
              <a:off x="344561" y="2722183"/>
              <a:ext cx="1170201" cy="1652108"/>
              <a:chOff x="2443491" y="3832284"/>
              <a:chExt cx="1170201" cy="1382440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E8D0A107-68D8-6A4B-A88A-D7117C56EB77}"/>
                  </a:ext>
                </a:extLst>
              </p:cNvPr>
              <p:cNvSpPr txBox="1"/>
              <p:nvPr/>
            </p:nvSpPr>
            <p:spPr>
              <a:xfrm>
                <a:off x="2443491" y="3832284"/>
                <a:ext cx="1127776" cy="334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i="1" dirty="0">
                    <a:latin typeface="Century Schoolbook" charset="0"/>
                    <a:ea typeface="Century Schoolbook" charset="0"/>
                    <a:cs typeface="Century Schoolbook" charset="0"/>
                  </a:rPr>
                  <a:t>X =  A</a:t>
                </a:r>
                <a:r>
                  <a:rPr lang="en-US" sz="2000" baseline="30000" dirty="0">
                    <a:latin typeface="Century Schoolbook" charset="0"/>
                    <a:ea typeface="Century Schoolbook" charset="0"/>
                    <a:cs typeface="Century Schoolbook" charset="0"/>
                  </a:rPr>
                  <a:t>[0]</a:t>
                </a:r>
                <a:endParaRPr lang="en-US" sz="1400" i="1" dirty="0">
                  <a:latin typeface="Century Schoolbook" charset="0"/>
                  <a:ea typeface="Century Schoolbook" charset="0"/>
                  <a:cs typeface="Century Schoolbook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CDFC2A35-11F6-0340-B480-F38BA55214B2}"/>
                      </a:ext>
                    </a:extLst>
                  </p:cNvPr>
                  <p:cNvSpPr txBox="1"/>
                  <p:nvPr/>
                </p:nvSpPr>
                <p:spPr>
                  <a:xfrm>
                    <a:off x="2865144" y="4368959"/>
                    <a:ext cx="632077" cy="3458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[1]</m:t>
                              </m:r>
                            </m:sup>
                          </m:sSup>
                        </m:oMath>
                      </m:oMathPara>
                    </a14:m>
                    <a:endParaRPr lang="en-US" sz="2000" dirty="0">
                      <a:latin typeface="Century Schoolbook" charset="0"/>
                      <a:ea typeface="Century Schoolbook" charset="0"/>
                      <a:cs typeface="Century Schoolbook" charset="0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CDFC2A35-11F6-0340-B480-F38BA55214B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65144" y="4368959"/>
                    <a:ext cx="632077" cy="345854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r="-6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E0647DB2-7642-2844-9632-26DB35261718}"/>
                      </a:ext>
                    </a:extLst>
                  </p:cNvPr>
                  <p:cNvSpPr txBox="1"/>
                  <p:nvPr/>
                </p:nvSpPr>
                <p:spPr>
                  <a:xfrm>
                    <a:off x="2961399" y="4868870"/>
                    <a:ext cx="652293" cy="3458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[1]</m:t>
                              </m:r>
                            </m:sup>
                          </m:sSup>
                        </m:oMath>
                      </m:oMathPara>
                    </a14:m>
                    <a:endParaRPr lang="en-US" sz="2000" dirty="0">
                      <a:latin typeface="Century Schoolbook" charset="0"/>
                      <a:ea typeface="Century Schoolbook" charset="0"/>
                      <a:cs typeface="Century Schoolbook" charset="0"/>
                    </a:endParaRPr>
                  </a:p>
                </p:txBody>
              </p:sp>
            </mc:Choice>
            <mc:Fallback xmlns="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E0647DB2-7642-2844-9632-26DB3526171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61399" y="4868870"/>
                    <a:ext cx="652293" cy="34585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18687EF-3FCC-B14A-A07B-AA96E07E7A1A}"/>
                </a:ext>
              </a:extLst>
            </p:cNvPr>
            <p:cNvGrpSpPr/>
            <p:nvPr/>
          </p:nvGrpSpPr>
          <p:grpSpPr>
            <a:xfrm>
              <a:off x="1398291" y="2922240"/>
              <a:ext cx="2702692" cy="1245393"/>
              <a:chOff x="2372883" y="4094948"/>
              <a:chExt cx="2702692" cy="1042122"/>
            </a:xfrm>
          </p:grpSpPr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784DC3E1-FCBD-8945-BA59-A14BA87736C4}"/>
                  </a:ext>
                </a:extLst>
              </p:cNvPr>
              <p:cNvCxnSpPr>
                <a:cxnSpLocks/>
                <a:stCxn id="43" idx="3"/>
                <a:endCxn id="42" idx="1"/>
              </p:cNvCxnSpPr>
              <p:nvPr/>
            </p:nvCxnSpPr>
            <p:spPr>
              <a:xfrm>
                <a:off x="2446929" y="4094948"/>
                <a:ext cx="275082" cy="54253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8F4EF462-FF45-AA42-B24F-42443DB3897C}"/>
                  </a:ext>
                </a:extLst>
              </p:cNvPr>
              <p:cNvCxnSpPr>
                <a:cxnSpLocks/>
                <a:stCxn id="45" idx="3"/>
                <a:endCxn id="42" idx="1"/>
              </p:cNvCxnSpPr>
              <p:nvPr/>
            </p:nvCxnSpPr>
            <p:spPr>
              <a:xfrm flipV="1">
                <a:off x="2489354" y="4637480"/>
                <a:ext cx="232657" cy="49959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986E1FF5-E26F-F64C-9923-9890E3865580}"/>
                  </a:ext>
                </a:extLst>
              </p:cNvPr>
              <p:cNvCxnSpPr>
                <a:cxnSpLocks/>
                <a:stCxn id="44" idx="3"/>
                <a:endCxn id="42" idx="1"/>
              </p:cNvCxnSpPr>
              <p:nvPr/>
            </p:nvCxnSpPr>
            <p:spPr>
              <a:xfrm>
                <a:off x="2372883" y="4637153"/>
                <a:ext cx="349128" cy="32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448918A2-3B63-1741-943C-A199C091AA8F}"/>
                      </a:ext>
                    </a:extLst>
                  </p:cNvPr>
                  <p:cNvSpPr txBox="1"/>
                  <p:nvPr/>
                </p:nvSpPr>
                <p:spPr>
                  <a:xfrm>
                    <a:off x="2722011" y="4478018"/>
                    <a:ext cx="2353564" cy="318923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[1]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[1]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448918A2-3B63-1741-943C-A199C091AA8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722011" y="4478018"/>
                    <a:ext cx="2353564" cy="318923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7962937-BCF9-3149-83CD-E046AD0E5922}"/>
                </a:ext>
              </a:extLst>
            </p:cNvPr>
            <p:cNvGrpSpPr/>
            <p:nvPr/>
          </p:nvGrpSpPr>
          <p:grpSpPr>
            <a:xfrm>
              <a:off x="4100982" y="3382419"/>
              <a:ext cx="1864248" cy="381130"/>
              <a:chOff x="5386082" y="4329127"/>
              <a:chExt cx="1691090" cy="57322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AD408B70-854A-7340-A1E4-7DD9BDEABEC9}"/>
                      </a:ext>
                    </a:extLst>
                  </p:cNvPr>
                  <p:cNvSpPr txBox="1"/>
                  <p:nvPr/>
                </p:nvSpPr>
                <p:spPr>
                  <a:xfrm>
                    <a:off x="5596969" y="4329127"/>
                    <a:ext cx="1480203" cy="573221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[1]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𝜎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[1]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)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AD408B70-854A-7340-A1E4-7DD9BDEABEC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96969" y="4329127"/>
                    <a:ext cx="1480203" cy="57322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9375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0E6EE51E-CE5C-C646-B4AE-19DD750408A7}"/>
                  </a:ext>
                </a:extLst>
              </p:cNvPr>
              <p:cNvCxnSpPr>
                <a:cxnSpLocks/>
                <a:stCxn id="42" idx="3"/>
                <a:endCxn id="37" idx="1"/>
              </p:cNvCxnSpPr>
              <p:nvPr/>
            </p:nvCxnSpPr>
            <p:spPr>
              <a:xfrm>
                <a:off x="5386082" y="4612144"/>
                <a:ext cx="210886" cy="359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AC8230F-08F1-2D4F-BB9E-861D58689A7C}"/>
                </a:ext>
              </a:extLst>
            </p:cNvPr>
            <p:cNvGrpSpPr/>
            <p:nvPr/>
          </p:nvGrpSpPr>
          <p:grpSpPr>
            <a:xfrm>
              <a:off x="5965228" y="3382419"/>
              <a:ext cx="2675169" cy="392993"/>
              <a:chOff x="7287558" y="4370813"/>
              <a:chExt cx="1933053" cy="56253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CA8E68BC-607A-8049-9D21-D750D23EEA9F}"/>
                      </a:ext>
                    </a:extLst>
                  </p:cNvPr>
                  <p:cNvSpPr txBox="1"/>
                  <p:nvPr/>
                </p:nvSpPr>
                <p:spPr>
                  <a:xfrm>
                    <a:off x="7450609" y="4370813"/>
                    <a:ext cx="1770002" cy="562533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charset="0"/>
                                </a:rPr>
                                <m:t> 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[1]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[2]</m:t>
                              </m:r>
                            </m:sup>
                          </m:sSup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CA8E68BC-607A-8049-9D21-D750D23EEA9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50609" y="4370813"/>
                    <a:ext cx="1770002" cy="562533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9091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B26E3792-6FD7-A24C-9E2E-57D3CE7FF622}"/>
                  </a:ext>
                </a:extLst>
              </p:cNvPr>
              <p:cNvCxnSpPr>
                <a:cxnSpLocks/>
                <a:stCxn id="37" idx="3"/>
                <a:endCxn id="35" idx="1"/>
              </p:cNvCxnSpPr>
              <p:nvPr/>
            </p:nvCxnSpPr>
            <p:spPr>
              <a:xfrm>
                <a:off x="7287558" y="4643589"/>
                <a:ext cx="163050" cy="849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9E5648C-D9EF-9141-82D9-5905D46BF1CF}"/>
                </a:ext>
              </a:extLst>
            </p:cNvPr>
            <p:cNvGrpSpPr/>
            <p:nvPr/>
          </p:nvGrpSpPr>
          <p:grpSpPr>
            <a:xfrm>
              <a:off x="8640397" y="3387261"/>
              <a:ext cx="1877685" cy="381130"/>
              <a:chOff x="9001017" y="4384892"/>
              <a:chExt cx="1877685" cy="31891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25DD7EB1-90AF-584F-AB40-C55936C4A348}"/>
                      </a:ext>
                    </a:extLst>
                  </p:cNvPr>
                  <p:cNvSpPr txBox="1"/>
                  <p:nvPr/>
                </p:nvSpPr>
                <p:spPr>
                  <a:xfrm>
                    <a:off x="9239992" y="4384892"/>
                    <a:ext cx="1638710" cy="318919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[2]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𝜎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[2]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)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25DD7EB1-90AF-584F-AB40-C55936C4A34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39992" y="4384892"/>
                    <a:ext cx="1638710" cy="31891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6250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6FF49851-1B2F-CE4F-B2DE-A1781821E023}"/>
                  </a:ext>
                </a:extLst>
              </p:cNvPr>
              <p:cNvCxnSpPr>
                <a:cxnSpLocks/>
                <a:stCxn id="35" idx="3"/>
                <a:endCxn id="33" idx="1"/>
              </p:cNvCxnSpPr>
              <p:nvPr/>
            </p:nvCxnSpPr>
            <p:spPr>
              <a:xfrm flipV="1">
                <a:off x="9001017" y="4544351"/>
                <a:ext cx="238975" cy="91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6DCCE45D-0344-384B-8278-12353DD6DD92}"/>
                </a:ext>
              </a:extLst>
            </p:cNvPr>
            <p:cNvGrpSpPr/>
            <p:nvPr/>
          </p:nvGrpSpPr>
          <p:grpSpPr>
            <a:xfrm>
              <a:off x="10518082" y="3382418"/>
              <a:ext cx="1225658" cy="381130"/>
              <a:chOff x="10774966" y="4384895"/>
              <a:chExt cx="1225658" cy="31892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0EE6926E-5805-F544-AC0B-7D7B7675A555}"/>
                      </a:ext>
                    </a:extLst>
                  </p:cNvPr>
                  <p:cNvSpPr txBox="1"/>
                  <p:nvPr/>
                </p:nvSpPr>
                <p:spPr>
                  <a:xfrm>
                    <a:off x="10998306" y="4384895"/>
                    <a:ext cx="1002318" cy="318920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ℒ</m:t>
                          </m:r>
                          <m:r>
                            <a:rPr lang="en-US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charset="0"/>
                                  <a:cs typeface="Cambria Math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charset="0"/>
                                  <a:cs typeface="Cambria Math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[2]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charset="0"/>
                              <a:cs typeface="Cambria Math" charset="0"/>
                            </a:rPr>
                            <m:t>𝑌</m:t>
                          </m:r>
                          <m:r>
                            <a:rPr lang="en-US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) 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0EE6926E-5805-F544-AC0B-7D7B7675A5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998306" y="4384895"/>
                    <a:ext cx="1002318" cy="31892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r="-16049" b="-9375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050F0886-2061-4B4C-8930-9E17BA72BA2F}"/>
                  </a:ext>
                </a:extLst>
              </p:cNvPr>
              <p:cNvCxnSpPr>
                <a:stCxn id="33" idx="3"/>
                <a:endCxn id="31" idx="1"/>
              </p:cNvCxnSpPr>
              <p:nvPr/>
            </p:nvCxnSpPr>
            <p:spPr>
              <a:xfrm flipV="1">
                <a:off x="10774966" y="4544355"/>
                <a:ext cx="223340" cy="405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627706E9-52A4-F04D-B339-0CA83598007E}"/>
                    </a:ext>
                  </a:extLst>
                </p:cNvPr>
                <p:cNvSpPr txBox="1"/>
                <p:nvPr/>
              </p:nvSpPr>
              <p:spPr>
                <a:xfrm>
                  <a:off x="5121835" y="3948267"/>
                  <a:ext cx="689984" cy="4133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]</m:t>
                            </m:r>
                          </m:sup>
                        </m:sSup>
                      </m:oMath>
                    </m:oMathPara>
                  </a14:m>
                  <a:endParaRPr lang="en-US" sz="2000" dirty="0">
                    <a:latin typeface="Century Schoolbook" charset="0"/>
                    <a:ea typeface="Century Schoolbook" charset="0"/>
                    <a:cs typeface="Century Schoolbook" charset="0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627706E9-52A4-F04D-B339-0CA8359800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1835" y="3948267"/>
                  <a:ext cx="689984" cy="41331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D86B078-AC1D-6746-8EE0-3231EE94D954}"/>
                    </a:ext>
                  </a:extLst>
                </p:cNvPr>
                <p:cNvSpPr txBox="1"/>
                <p:nvPr/>
              </p:nvSpPr>
              <p:spPr>
                <a:xfrm>
                  <a:off x="5159525" y="4313137"/>
                  <a:ext cx="652294" cy="4133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]</m:t>
                            </m:r>
                          </m:sup>
                        </m:sSup>
                      </m:oMath>
                    </m:oMathPara>
                  </a14:m>
                  <a:endParaRPr lang="en-US" sz="2000" dirty="0">
                    <a:latin typeface="Century Schoolbook" charset="0"/>
                    <a:ea typeface="Century Schoolbook" charset="0"/>
                    <a:cs typeface="Century Schoolbook" charset="0"/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D86B078-AC1D-6746-8EE0-3231EE94D9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59525" y="4313137"/>
                  <a:ext cx="652294" cy="413318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30A97D86-34C7-4D4D-BE55-7E3F2E7120BD}"/>
                </a:ext>
              </a:extLst>
            </p:cNvPr>
            <p:cNvCxnSpPr>
              <a:cxnSpLocks/>
              <a:stCxn id="11" idx="3"/>
            </p:cNvCxnSpPr>
            <p:nvPr/>
          </p:nvCxnSpPr>
          <p:spPr>
            <a:xfrm flipV="1">
              <a:off x="5811819" y="3605424"/>
              <a:ext cx="361603" cy="549502"/>
            </a:xfrm>
            <a:prstGeom prst="straightConnector1">
              <a:avLst/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848BCF0D-DFBA-CA4B-93B7-F40723B858ED}"/>
                </a:ext>
              </a:extLst>
            </p:cNvPr>
            <p:cNvCxnSpPr>
              <a:cxnSpLocks/>
              <a:stCxn id="12" idx="3"/>
            </p:cNvCxnSpPr>
            <p:nvPr/>
          </p:nvCxnSpPr>
          <p:spPr>
            <a:xfrm flipV="1">
              <a:off x="5811819" y="3605424"/>
              <a:ext cx="361603" cy="914372"/>
            </a:xfrm>
            <a:prstGeom prst="straightConnector1">
              <a:avLst/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2">
              <a:extLst>
                <a:ext uri="{FF2B5EF4-FFF2-40B4-BE49-F238E27FC236}">
                  <a16:creationId xmlns:a16="http://schemas.microsoft.com/office/drawing/2014/main" id="{ECDFA56B-665B-9542-BA15-3FA9F33CD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19200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8F67B7A2-B961-9C4C-8011-47D578804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1046" y="922959"/>
              <a:ext cx="4142117" cy="15949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4081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B0A08-EE9E-B548-BEF6-53EAA4C66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397523"/>
              </p:ext>
            </p:extLst>
          </p:nvPr>
        </p:nvGraphicFramePr>
        <p:xfrm>
          <a:off x="1478180" y="2669469"/>
          <a:ext cx="1908312" cy="1861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5E7638-FDAD-E249-9BBA-EBB25DC6E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792530"/>
              </p:ext>
            </p:extLst>
          </p:nvPr>
        </p:nvGraphicFramePr>
        <p:xfrm>
          <a:off x="258761" y="1398609"/>
          <a:ext cx="4282243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3950058240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09708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9E56C2-AF83-D846-ACE1-66F318219C8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465636" y="2698106"/>
          <a:ext cx="1918521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/>
              <p:nvPr/>
            </p:nvSpPr>
            <p:spPr>
              <a:xfrm>
                <a:off x="4816115" y="3336534"/>
                <a:ext cx="36388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6115" y="3336534"/>
                <a:ext cx="363881" cy="615553"/>
              </a:xfrm>
              <a:prstGeom prst="rect">
                <a:avLst/>
              </a:prstGeom>
              <a:blipFill>
                <a:blip r:embed="rId2"/>
                <a:stretch>
                  <a:fillRect l="-16667" r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/>
              <p:nvPr/>
            </p:nvSpPr>
            <p:spPr>
              <a:xfrm>
                <a:off x="7627637" y="3370167"/>
                <a:ext cx="44884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7637" y="3370167"/>
                <a:ext cx="448841" cy="553998"/>
              </a:xfrm>
              <a:prstGeom prst="rect">
                <a:avLst/>
              </a:prstGeom>
              <a:blipFill>
                <a:blip r:embed="rId3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D44291-6CE0-B84B-BB92-13730C260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214445"/>
              </p:ext>
            </p:extLst>
          </p:nvPr>
        </p:nvGraphicFramePr>
        <p:xfrm>
          <a:off x="8327760" y="2495227"/>
          <a:ext cx="2464905" cy="2355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5247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247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247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949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B0A08-EE9E-B548-BEF6-53EAA4C66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754195"/>
              </p:ext>
            </p:extLst>
          </p:nvPr>
        </p:nvGraphicFramePr>
        <p:xfrm>
          <a:off x="2702545" y="3940331"/>
          <a:ext cx="1908312" cy="1861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475"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5E7638-FDAD-E249-9BBA-EBB25DC6E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248134"/>
              </p:ext>
            </p:extLst>
          </p:nvPr>
        </p:nvGraphicFramePr>
        <p:xfrm>
          <a:off x="258761" y="1398609"/>
          <a:ext cx="4282243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1749">
                  <a:extLst>
                    <a:ext uri="{9D8B030D-6E8A-4147-A177-3AD203B41FA5}">
                      <a16:colId xmlns:a16="http://schemas.microsoft.com/office/drawing/2014/main" val="3950058240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09708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9E56C2-AF83-D846-ACE1-66F318219C8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465636" y="2698106"/>
          <a:ext cx="1918521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326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/>
              <p:nvPr/>
            </p:nvSpPr>
            <p:spPr>
              <a:xfrm>
                <a:off x="4816115" y="3336534"/>
                <a:ext cx="36388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B65B16-B1B0-AB41-807F-1DCAE0430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6115" y="3336534"/>
                <a:ext cx="363881" cy="615553"/>
              </a:xfrm>
              <a:prstGeom prst="rect">
                <a:avLst/>
              </a:prstGeom>
              <a:blipFill>
                <a:blip r:embed="rId2"/>
                <a:stretch>
                  <a:fillRect l="-16667" r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/>
              <p:nvPr/>
            </p:nvSpPr>
            <p:spPr>
              <a:xfrm>
                <a:off x="7627637" y="3370167"/>
                <a:ext cx="44884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E9AFAA-E52F-8547-900D-4C769943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7637" y="3370167"/>
                <a:ext cx="448841" cy="553998"/>
              </a:xfrm>
              <a:prstGeom prst="rect">
                <a:avLst/>
              </a:prstGeom>
              <a:blipFill>
                <a:blip r:embed="rId3"/>
                <a:stretch>
                  <a:fillRect l="-8333" r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D44291-6CE0-B84B-BB92-13730C260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088377"/>
              </p:ext>
            </p:extLst>
          </p:nvPr>
        </p:nvGraphicFramePr>
        <p:xfrm>
          <a:off x="8327760" y="2495227"/>
          <a:ext cx="2464905" cy="2355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5247"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247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247"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>
                          <a:solidFill>
                            <a:schemeClr val="tx1"/>
                          </a:solidFill>
                        </a:rPr>
                        <a:t>-2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528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ED4EA0-371C-7146-B0B1-C639485ED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83" y="925006"/>
            <a:ext cx="5486400" cy="23750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37B4E3-DDF5-894E-BD94-0478BC017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324" y="930051"/>
            <a:ext cx="5486400" cy="23649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7E8E3E-2B6E-EE45-9C31-8372E95E8E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3324" y="3521397"/>
            <a:ext cx="5486400" cy="23694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CE8518-2A92-6F47-A6E6-9D423BBE5C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883" y="3523658"/>
            <a:ext cx="5486400" cy="236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88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703E0A9-6B03-5646-999E-56B902B86D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038260"/>
              </p:ext>
            </p:extLst>
          </p:nvPr>
        </p:nvGraphicFramePr>
        <p:xfrm>
          <a:off x="1266782" y="1338918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309833-22E0-2946-AC66-B9BCA1DE82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196939"/>
              </p:ext>
            </p:extLst>
          </p:nvPr>
        </p:nvGraphicFramePr>
        <p:xfrm>
          <a:off x="1068864" y="1520597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EA7579B-C16C-514A-BC4A-0543BFE6AF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55024"/>
              </p:ext>
            </p:extLst>
          </p:nvPr>
        </p:nvGraphicFramePr>
        <p:xfrm>
          <a:off x="835975" y="1713986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/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BA14E35-D94F-7B48-81A2-2FC030D2A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102221"/>
              </p:ext>
            </p:extLst>
          </p:nvPr>
        </p:nvGraphicFramePr>
        <p:xfrm>
          <a:off x="6403251" y="209139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DCDA75F-07D0-A845-81C0-5CC30E6D04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51300"/>
              </p:ext>
            </p:extLst>
          </p:nvPr>
        </p:nvGraphicFramePr>
        <p:xfrm>
          <a:off x="6194266" y="2276322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CC3C2B1-AD70-ED4F-8EF5-18C862CAAD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470648"/>
              </p:ext>
            </p:extLst>
          </p:nvPr>
        </p:nvGraphicFramePr>
        <p:xfrm>
          <a:off x="6018489" y="2438225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/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902D00EF-977C-C043-96E6-EA0AE89CEA93}"/>
              </a:ext>
            </a:extLst>
          </p:cNvPr>
          <p:cNvSpPr txBox="1"/>
          <p:nvPr/>
        </p:nvSpPr>
        <p:spPr>
          <a:xfrm>
            <a:off x="9895867" y="3465179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CE0BA13-F018-2342-AB78-A1F44ABBD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083884"/>
              </p:ext>
            </p:extLst>
          </p:nvPr>
        </p:nvGraphicFramePr>
        <p:xfrm>
          <a:off x="9540502" y="1971156"/>
          <a:ext cx="157988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34CE0D92-BC2B-E44C-8E34-9CC4F2B41157}"/>
              </a:ext>
            </a:extLst>
          </p:cNvPr>
          <p:cNvGrpSpPr/>
          <p:nvPr/>
        </p:nvGrpSpPr>
        <p:grpSpPr>
          <a:xfrm>
            <a:off x="7734189" y="395882"/>
            <a:ext cx="1754866" cy="1490576"/>
            <a:chOff x="7734189" y="395882"/>
            <a:chExt cx="1754866" cy="1490576"/>
          </a:xfrm>
        </p:grpSpPr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9A6BD20-1835-A444-A840-5267E3D72966}"/>
                </a:ext>
              </a:extLst>
            </p:cNvPr>
            <p:cNvCxnSpPr/>
            <p:nvPr/>
          </p:nvCxnSpPr>
          <p:spPr>
            <a:xfrm flipV="1">
              <a:off x="7734189" y="1359329"/>
              <a:ext cx="548640" cy="5271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222C8C80-C2BA-B640-B869-A1C3D59B9B81}"/>
                </a:ext>
              </a:extLst>
            </p:cNvPr>
            <p:cNvSpPr/>
            <p:nvPr/>
          </p:nvSpPr>
          <p:spPr>
            <a:xfrm>
              <a:off x="8483215" y="395882"/>
              <a:ext cx="1005840" cy="993718"/>
            </a:xfrm>
            <a:prstGeom prst="cube">
              <a:avLst/>
            </a:prstGeom>
            <a:solidFill>
              <a:srgbClr val="FFFF00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9BD82508-2535-AC4B-AF7C-268B2518F814}"/>
              </a:ext>
            </a:extLst>
          </p:cNvPr>
          <p:cNvSpPr txBox="1"/>
          <p:nvPr/>
        </p:nvSpPr>
        <p:spPr>
          <a:xfrm>
            <a:off x="5925721" y="3571087"/>
            <a:ext cx="1370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3 x 3 x 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C280D8-1034-CE4A-A3CD-1C62E98A5306}"/>
              </a:ext>
            </a:extLst>
          </p:cNvPr>
          <p:cNvSpPr txBox="1"/>
          <p:nvPr/>
        </p:nvSpPr>
        <p:spPr>
          <a:xfrm>
            <a:off x="1521619" y="4498404"/>
            <a:ext cx="1370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6 x 6 x 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17E0FAA-4C25-114D-99E2-012A7F6BBDE6}"/>
              </a:ext>
            </a:extLst>
          </p:cNvPr>
          <p:cNvSpPr txBox="1"/>
          <p:nvPr/>
        </p:nvSpPr>
        <p:spPr>
          <a:xfrm>
            <a:off x="403158" y="5038261"/>
            <a:ext cx="3874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height x width x channels</a:t>
            </a:r>
          </a:p>
        </p:txBody>
      </p:sp>
    </p:spTree>
    <p:extLst>
      <p:ext uri="{BB962C8B-B14F-4D97-AF65-F5344CB8AC3E}">
        <p14:creationId xmlns:p14="http://schemas.microsoft.com/office/powerpoint/2010/main" val="71258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703E0A9-6B03-5646-999E-56B902B86D1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66782" y="1338918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309833-22E0-2946-AC66-B9BCA1DE825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68864" y="1520597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EA7579B-C16C-514A-BC4A-0543BFE6AF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5975" y="1713986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Cube 10">
            <a:extLst>
              <a:ext uri="{FF2B5EF4-FFF2-40B4-BE49-F238E27FC236}">
                <a16:creationId xmlns:a16="http://schemas.microsoft.com/office/drawing/2014/main" id="{DD12DD69-733B-3B4D-B12B-0DCC4F628361}"/>
              </a:ext>
            </a:extLst>
          </p:cNvPr>
          <p:cNvSpPr/>
          <p:nvPr/>
        </p:nvSpPr>
        <p:spPr>
          <a:xfrm>
            <a:off x="835974" y="1327208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/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BA14E35-D94F-7B48-81A2-2FC030D2ADD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3251" y="209139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DCDA75F-07D0-A845-81C0-5CC30E6D04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4266" y="2276322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CC3C2B1-AD70-ED4F-8EF5-18C862CAADA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18489" y="2438225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/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CE0BA13-F018-2342-AB78-A1F44ABBD5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540502" y="1971156"/>
          <a:ext cx="157988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47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703E0A9-6B03-5646-999E-56B902B86D1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66782" y="1338918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309833-22E0-2946-AC66-B9BCA1DE825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68864" y="1520597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EA7579B-C16C-514A-BC4A-0543BFE6AF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5975" y="1713986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/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BA14E35-D94F-7B48-81A2-2FC030D2ADD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3251" y="209139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DCDA75F-07D0-A845-81C0-5CC30E6D04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4266" y="2276322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CC3C2B1-AD70-ED4F-8EF5-18C862CAADA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18489" y="2438225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/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CE0BA13-F018-2342-AB78-A1F44ABBD5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540502" y="1971156"/>
          <a:ext cx="157988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" name="Cube 21">
            <a:extLst>
              <a:ext uri="{FF2B5EF4-FFF2-40B4-BE49-F238E27FC236}">
                <a16:creationId xmlns:a16="http://schemas.microsoft.com/office/drawing/2014/main" id="{ABB75051-680C-194A-9C49-1DB87E662957}"/>
              </a:ext>
            </a:extLst>
          </p:cNvPr>
          <p:cNvSpPr/>
          <p:nvPr/>
        </p:nvSpPr>
        <p:spPr>
          <a:xfrm>
            <a:off x="1305155" y="1327208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83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703E0A9-6B03-5646-999E-56B902B86D1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66782" y="1338918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309833-22E0-2946-AC66-B9BCA1DE825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68864" y="1520597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EA7579B-C16C-514A-BC4A-0543BFE6AF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5975" y="1713986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/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BA14E35-D94F-7B48-81A2-2FC030D2ADD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3251" y="209139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DCDA75F-07D0-A845-81C0-5CC30E6D04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4266" y="2276322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CC3C2B1-AD70-ED4F-8EF5-18C862CAADA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18489" y="2438225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/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CE0BA13-F018-2342-AB78-A1F44ABBD5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540502" y="1971156"/>
          <a:ext cx="157988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Cube 22">
            <a:extLst>
              <a:ext uri="{FF2B5EF4-FFF2-40B4-BE49-F238E27FC236}">
                <a16:creationId xmlns:a16="http://schemas.microsoft.com/office/drawing/2014/main" id="{A40D931A-99CA-9544-8AFE-114CF494CF12}"/>
              </a:ext>
            </a:extLst>
          </p:cNvPr>
          <p:cNvSpPr/>
          <p:nvPr/>
        </p:nvSpPr>
        <p:spPr>
          <a:xfrm>
            <a:off x="1741199" y="1308058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98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703E0A9-6B03-5646-999E-56B902B86D1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66782" y="1338918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309833-22E0-2946-AC66-B9BCA1DE825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68864" y="1520597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EA7579B-C16C-514A-BC4A-0543BFE6AF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5975" y="1713986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/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BA14E35-D94F-7B48-81A2-2FC030D2ADD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3251" y="209139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DCDA75F-07D0-A845-81C0-5CC30E6D04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4266" y="2276322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CC3C2B1-AD70-ED4F-8EF5-18C862CAADA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18489" y="2438225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/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CE0BA13-F018-2342-AB78-A1F44ABBD5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540502" y="1971156"/>
          <a:ext cx="157988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Cube 24">
            <a:extLst>
              <a:ext uri="{FF2B5EF4-FFF2-40B4-BE49-F238E27FC236}">
                <a16:creationId xmlns:a16="http://schemas.microsoft.com/office/drawing/2014/main" id="{C580331A-6654-0945-9499-705C5E4CE2AA}"/>
              </a:ext>
            </a:extLst>
          </p:cNvPr>
          <p:cNvSpPr/>
          <p:nvPr/>
        </p:nvSpPr>
        <p:spPr>
          <a:xfrm>
            <a:off x="812523" y="1784522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2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703E0A9-6B03-5646-999E-56B902B86D1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66782" y="1338918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309833-22E0-2946-AC66-B9BCA1DE825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68864" y="1520597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EA7579B-C16C-514A-BC4A-0543BFE6AF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5975" y="1713986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/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BA14E35-D94F-7B48-81A2-2FC030D2ADD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3251" y="209139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DCDA75F-07D0-A845-81C0-5CC30E6D04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4266" y="2276322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CC3C2B1-AD70-ED4F-8EF5-18C862CAADA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18489" y="2438225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/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CE0BA13-F018-2342-AB78-A1F44ABBD5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540502" y="1971156"/>
          <a:ext cx="157988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6" name="Cube 25">
            <a:extLst>
              <a:ext uri="{FF2B5EF4-FFF2-40B4-BE49-F238E27FC236}">
                <a16:creationId xmlns:a16="http://schemas.microsoft.com/office/drawing/2014/main" id="{0813F855-15C7-AE49-A677-DA01B32138D5}"/>
              </a:ext>
            </a:extLst>
          </p:cNvPr>
          <p:cNvSpPr/>
          <p:nvPr/>
        </p:nvSpPr>
        <p:spPr>
          <a:xfrm>
            <a:off x="1293210" y="1784522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35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703E0A9-6B03-5646-999E-56B902B86D1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66782" y="1338918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309833-22E0-2946-AC66-B9BCA1DE825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68864" y="1520597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EA7579B-C16C-514A-BC4A-0543BFE6AF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5975" y="1713986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/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BA14E35-D94F-7B48-81A2-2FC030D2ADD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3251" y="209139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DCDA75F-07D0-A845-81C0-5CC30E6D04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4266" y="2276322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CC3C2B1-AD70-ED4F-8EF5-18C862CAADA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18489" y="2438225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/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CE0BA13-F018-2342-AB78-A1F44ABBD5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540502" y="1971156"/>
          <a:ext cx="157988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6" name="Cube 35">
            <a:extLst>
              <a:ext uri="{FF2B5EF4-FFF2-40B4-BE49-F238E27FC236}">
                <a16:creationId xmlns:a16="http://schemas.microsoft.com/office/drawing/2014/main" id="{444460E9-E2A1-404B-96D1-1F08BD91E827}"/>
              </a:ext>
            </a:extLst>
          </p:cNvPr>
          <p:cNvSpPr/>
          <p:nvPr/>
        </p:nvSpPr>
        <p:spPr>
          <a:xfrm>
            <a:off x="2220556" y="2709841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48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B3C76D4-F5E1-C948-AC30-5B94E61E26D3}"/>
              </a:ext>
            </a:extLst>
          </p:cNvPr>
          <p:cNvGrpSpPr/>
          <p:nvPr/>
        </p:nvGrpSpPr>
        <p:grpSpPr>
          <a:xfrm>
            <a:off x="238231" y="2722183"/>
            <a:ext cx="11707536" cy="2004272"/>
            <a:chOff x="206332" y="2722183"/>
            <a:chExt cx="11707536" cy="200427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31333A7-7640-3949-903C-810F12BDEB34}"/>
                </a:ext>
              </a:extLst>
            </p:cNvPr>
            <p:cNvGrpSpPr/>
            <p:nvPr/>
          </p:nvGrpSpPr>
          <p:grpSpPr>
            <a:xfrm>
              <a:off x="206332" y="2722183"/>
              <a:ext cx="1170201" cy="1652108"/>
              <a:chOff x="2443491" y="3832284"/>
              <a:chExt cx="1170201" cy="1382440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E8D0A107-68D8-6A4B-A88A-D7117C56EB77}"/>
                  </a:ext>
                </a:extLst>
              </p:cNvPr>
              <p:cNvSpPr txBox="1"/>
              <p:nvPr/>
            </p:nvSpPr>
            <p:spPr>
              <a:xfrm>
                <a:off x="2443491" y="3832284"/>
                <a:ext cx="1127776" cy="334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i="1" dirty="0">
                    <a:latin typeface="Century Schoolbook" charset="0"/>
                    <a:ea typeface="Century Schoolbook" charset="0"/>
                    <a:cs typeface="Century Schoolbook" charset="0"/>
                  </a:rPr>
                  <a:t>X =  A</a:t>
                </a:r>
                <a:r>
                  <a:rPr lang="en-US" sz="2000" baseline="30000" dirty="0">
                    <a:latin typeface="Century Schoolbook" charset="0"/>
                    <a:ea typeface="Century Schoolbook" charset="0"/>
                    <a:cs typeface="Century Schoolbook" charset="0"/>
                  </a:rPr>
                  <a:t>[0]</a:t>
                </a:r>
                <a:endParaRPr lang="en-US" sz="1400" i="1" dirty="0">
                  <a:latin typeface="Century Schoolbook" charset="0"/>
                  <a:ea typeface="Century Schoolbook" charset="0"/>
                  <a:cs typeface="Century Schoolbook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CDFC2A35-11F6-0340-B480-F38BA55214B2}"/>
                      </a:ext>
                    </a:extLst>
                  </p:cNvPr>
                  <p:cNvSpPr txBox="1"/>
                  <p:nvPr/>
                </p:nvSpPr>
                <p:spPr>
                  <a:xfrm>
                    <a:off x="2865144" y="4368959"/>
                    <a:ext cx="632077" cy="3458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[1]</m:t>
                              </m:r>
                            </m:sup>
                          </m:sSup>
                        </m:oMath>
                      </m:oMathPara>
                    </a14:m>
                    <a:endParaRPr lang="en-US" sz="2000" dirty="0">
                      <a:latin typeface="Century Schoolbook" charset="0"/>
                      <a:ea typeface="Century Schoolbook" charset="0"/>
                      <a:cs typeface="Century Schoolbook" charset="0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CDFC2A35-11F6-0340-B480-F38BA55214B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65144" y="4368959"/>
                    <a:ext cx="632077" cy="345854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r="-588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E0647DB2-7642-2844-9632-26DB35261718}"/>
                      </a:ext>
                    </a:extLst>
                  </p:cNvPr>
                  <p:cNvSpPr txBox="1"/>
                  <p:nvPr/>
                </p:nvSpPr>
                <p:spPr>
                  <a:xfrm>
                    <a:off x="2961399" y="4868870"/>
                    <a:ext cx="652293" cy="3458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[1]</m:t>
                              </m:r>
                            </m:sup>
                          </m:sSup>
                        </m:oMath>
                      </m:oMathPara>
                    </a14:m>
                    <a:endParaRPr lang="en-US" sz="2000" dirty="0">
                      <a:latin typeface="Century Schoolbook" charset="0"/>
                      <a:ea typeface="Century Schoolbook" charset="0"/>
                      <a:cs typeface="Century Schoolbook" charset="0"/>
                    </a:endParaRPr>
                  </a:p>
                </p:txBody>
              </p:sp>
            </mc:Choice>
            <mc:Fallback xmlns="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E0647DB2-7642-2844-9632-26DB3526171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61399" y="4868870"/>
                    <a:ext cx="652293" cy="34585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18687EF-3FCC-B14A-A07B-AA96E07E7A1A}"/>
                </a:ext>
              </a:extLst>
            </p:cNvPr>
            <p:cNvGrpSpPr/>
            <p:nvPr/>
          </p:nvGrpSpPr>
          <p:grpSpPr>
            <a:xfrm>
              <a:off x="1260062" y="2922236"/>
              <a:ext cx="2702692" cy="1245395"/>
              <a:chOff x="2372883" y="4094946"/>
              <a:chExt cx="2702692" cy="1042124"/>
            </a:xfrm>
          </p:grpSpPr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784DC3E1-FCBD-8945-BA59-A14BA87736C4}"/>
                  </a:ext>
                </a:extLst>
              </p:cNvPr>
              <p:cNvCxnSpPr>
                <a:cxnSpLocks/>
                <a:stCxn id="43" idx="3"/>
                <a:endCxn id="42" idx="1"/>
              </p:cNvCxnSpPr>
              <p:nvPr/>
            </p:nvCxnSpPr>
            <p:spPr>
              <a:xfrm>
                <a:off x="2446929" y="4094946"/>
                <a:ext cx="275082" cy="54253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8F4EF462-FF45-AA42-B24F-42443DB3897C}"/>
                  </a:ext>
                </a:extLst>
              </p:cNvPr>
              <p:cNvCxnSpPr>
                <a:cxnSpLocks/>
                <a:stCxn id="45" idx="3"/>
                <a:endCxn id="42" idx="1"/>
              </p:cNvCxnSpPr>
              <p:nvPr/>
            </p:nvCxnSpPr>
            <p:spPr>
              <a:xfrm flipV="1">
                <a:off x="2489354" y="4637479"/>
                <a:ext cx="232657" cy="49959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986E1FF5-E26F-F64C-9923-9890E3865580}"/>
                  </a:ext>
                </a:extLst>
              </p:cNvPr>
              <p:cNvCxnSpPr>
                <a:cxnSpLocks/>
                <a:stCxn id="44" idx="3"/>
                <a:endCxn id="42" idx="1"/>
              </p:cNvCxnSpPr>
              <p:nvPr/>
            </p:nvCxnSpPr>
            <p:spPr>
              <a:xfrm>
                <a:off x="2372883" y="4637155"/>
                <a:ext cx="349128" cy="32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448918A2-3B63-1741-943C-A199C091AA8F}"/>
                      </a:ext>
                    </a:extLst>
                  </p:cNvPr>
                  <p:cNvSpPr txBox="1"/>
                  <p:nvPr/>
                </p:nvSpPr>
                <p:spPr>
                  <a:xfrm>
                    <a:off x="2722011" y="4478018"/>
                    <a:ext cx="2353564" cy="318923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[1]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[1]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448918A2-3B63-1741-943C-A199C091AA8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722011" y="4478018"/>
                    <a:ext cx="2353564" cy="318923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7962937-BCF9-3149-83CD-E046AD0E5922}"/>
                </a:ext>
              </a:extLst>
            </p:cNvPr>
            <p:cNvGrpSpPr/>
            <p:nvPr/>
          </p:nvGrpSpPr>
          <p:grpSpPr>
            <a:xfrm>
              <a:off x="3962754" y="3382419"/>
              <a:ext cx="2002490" cy="381130"/>
              <a:chOff x="5260684" y="4329127"/>
              <a:chExt cx="1816488" cy="57322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AD408B70-854A-7340-A1E4-7DD9BDEABEC9}"/>
                      </a:ext>
                    </a:extLst>
                  </p:cNvPr>
                  <p:cNvSpPr txBox="1"/>
                  <p:nvPr/>
                </p:nvSpPr>
                <p:spPr>
                  <a:xfrm>
                    <a:off x="5456477" y="4329127"/>
                    <a:ext cx="1620695" cy="573221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[1]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[1]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[1]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)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AD408B70-854A-7340-A1E4-7DD9BDEABEC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56477" y="4329127"/>
                    <a:ext cx="1620695" cy="57322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9375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0E6EE51E-CE5C-C646-B4AE-19DD750408A7}"/>
                  </a:ext>
                </a:extLst>
              </p:cNvPr>
              <p:cNvCxnSpPr>
                <a:cxnSpLocks/>
                <a:stCxn id="42" idx="3"/>
                <a:endCxn id="37" idx="1"/>
              </p:cNvCxnSpPr>
              <p:nvPr/>
            </p:nvCxnSpPr>
            <p:spPr>
              <a:xfrm>
                <a:off x="5260684" y="4612141"/>
                <a:ext cx="195793" cy="359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AC8230F-08F1-2D4F-BB9E-861D58689A7C}"/>
                </a:ext>
              </a:extLst>
            </p:cNvPr>
            <p:cNvGrpSpPr/>
            <p:nvPr/>
          </p:nvGrpSpPr>
          <p:grpSpPr>
            <a:xfrm>
              <a:off x="5965245" y="3382419"/>
              <a:ext cx="2675156" cy="392993"/>
              <a:chOff x="7287568" y="4370813"/>
              <a:chExt cx="1933043" cy="56253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CA8E68BC-607A-8049-9D21-D750D23EEA9F}"/>
                      </a:ext>
                    </a:extLst>
                  </p:cNvPr>
                  <p:cNvSpPr txBox="1"/>
                  <p:nvPr/>
                </p:nvSpPr>
                <p:spPr>
                  <a:xfrm>
                    <a:off x="7450609" y="4370813"/>
                    <a:ext cx="1770002" cy="562533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charset="0"/>
                                </a:rPr>
                                <m:t> 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[1]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[2]</m:t>
                              </m:r>
                            </m:sup>
                          </m:sSup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CA8E68BC-607A-8049-9D21-D750D23EEA9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50609" y="4370813"/>
                    <a:ext cx="1770002" cy="562533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9091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B26E3792-6FD7-A24C-9E2E-57D3CE7FF622}"/>
                  </a:ext>
                </a:extLst>
              </p:cNvPr>
              <p:cNvCxnSpPr>
                <a:cxnSpLocks/>
                <a:stCxn id="37" idx="3"/>
                <a:endCxn id="35" idx="1"/>
              </p:cNvCxnSpPr>
              <p:nvPr/>
            </p:nvCxnSpPr>
            <p:spPr>
              <a:xfrm>
                <a:off x="7287568" y="4643589"/>
                <a:ext cx="163040" cy="849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9E5648C-D9EF-9141-82D9-5905D46BF1CF}"/>
                </a:ext>
              </a:extLst>
            </p:cNvPr>
            <p:cNvGrpSpPr/>
            <p:nvPr/>
          </p:nvGrpSpPr>
          <p:grpSpPr>
            <a:xfrm>
              <a:off x="8640401" y="3387261"/>
              <a:ext cx="2045320" cy="381130"/>
              <a:chOff x="9001021" y="4384892"/>
              <a:chExt cx="2045320" cy="31891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25DD7EB1-90AF-584F-AB40-C55936C4A348}"/>
                      </a:ext>
                    </a:extLst>
                  </p:cNvPr>
                  <p:cNvSpPr txBox="1"/>
                  <p:nvPr/>
                </p:nvSpPr>
                <p:spPr>
                  <a:xfrm>
                    <a:off x="9239991" y="4384892"/>
                    <a:ext cx="1806350" cy="318919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[2]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[2]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</a:rPr>
                            <m:t>)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25DD7EB1-90AF-584F-AB40-C55936C4A34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39991" y="4384892"/>
                    <a:ext cx="1806350" cy="31891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6250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6FF49851-1B2F-CE4F-B2DE-A1781821E023}"/>
                  </a:ext>
                </a:extLst>
              </p:cNvPr>
              <p:cNvCxnSpPr>
                <a:cxnSpLocks/>
                <a:stCxn id="35" idx="3"/>
                <a:endCxn id="33" idx="1"/>
              </p:cNvCxnSpPr>
              <p:nvPr/>
            </p:nvCxnSpPr>
            <p:spPr>
              <a:xfrm flipV="1">
                <a:off x="9001021" y="4544351"/>
                <a:ext cx="238970" cy="91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6DCCE45D-0344-384B-8278-12353DD6DD92}"/>
                </a:ext>
              </a:extLst>
            </p:cNvPr>
            <p:cNvGrpSpPr/>
            <p:nvPr/>
          </p:nvGrpSpPr>
          <p:grpSpPr>
            <a:xfrm>
              <a:off x="10685721" y="3382418"/>
              <a:ext cx="1228147" cy="381130"/>
              <a:chOff x="10772477" y="4384895"/>
              <a:chExt cx="1228147" cy="31892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0EE6926E-5805-F544-AC0B-7D7B7675A555}"/>
                      </a:ext>
                    </a:extLst>
                  </p:cNvPr>
                  <p:cNvSpPr txBox="1"/>
                  <p:nvPr/>
                </p:nvSpPr>
                <p:spPr>
                  <a:xfrm>
                    <a:off x="10998306" y="4384895"/>
                    <a:ext cx="1002318" cy="318920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ℒ</m:t>
                          </m:r>
                          <m:r>
                            <a:rPr lang="en-US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charset="0"/>
                                  <a:cs typeface="Cambria Math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charset="0"/>
                                  <a:cs typeface="Cambria Math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[2]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charset="0"/>
                              <a:cs typeface="Cambria Math" charset="0"/>
                            </a:rPr>
                            <m:t>𝑌</m:t>
                          </m:r>
                          <m:r>
                            <a:rPr lang="en-US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) 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0EE6926E-5805-F544-AC0B-7D7B7675A5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998306" y="4384895"/>
                    <a:ext cx="1002318" cy="31892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r="-16049" b="-9375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050F0886-2061-4B4C-8930-9E17BA72BA2F}"/>
                  </a:ext>
                </a:extLst>
              </p:cNvPr>
              <p:cNvCxnSpPr>
                <a:cxnSpLocks/>
                <a:stCxn id="33" idx="3"/>
                <a:endCxn id="31" idx="1"/>
              </p:cNvCxnSpPr>
              <p:nvPr/>
            </p:nvCxnSpPr>
            <p:spPr>
              <a:xfrm flipV="1">
                <a:off x="10772477" y="4544355"/>
                <a:ext cx="225829" cy="405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627706E9-52A4-F04D-B339-0CA83598007E}"/>
                    </a:ext>
                  </a:extLst>
                </p:cNvPr>
                <p:cNvSpPr txBox="1"/>
                <p:nvPr/>
              </p:nvSpPr>
              <p:spPr>
                <a:xfrm>
                  <a:off x="5121835" y="3948267"/>
                  <a:ext cx="689984" cy="4133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]</m:t>
                            </m:r>
                          </m:sup>
                        </m:sSup>
                      </m:oMath>
                    </m:oMathPara>
                  </a14:m>
                  <a:endParaRPr lang="en-US" sz="2000" dirty="0">
                    <a:latin typeface="Century Schoolbook" charset="0"/>
                    <a:ea typeface="Century Schoolbook" charset="0"/>
                    <a:cs typeface="Century Schoolbook" charset="0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627706E9-52A4-F04D-B339-0CA8359800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1835" y="3948267"/>
                  <a:ext cx="689984" cy="41331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D86B078-AC1D-6746-8EE0-3231EE94D954}"/>
                    </a:ext>
                  </a:extLst>
                </p:cNvPr>
                <p:cNvSpPr txBox="1"/>
                <p:nvPr/>
              </p:nvSpPr>
              <p:spPr>
                <a:xfrm>
                  <a:off x="5159525" y="4313137"/>
                  <a:ext cx="652294" cy="4133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]</m:t>
                            </m:r>
                          </m:sup>
                        </m:sSup>
                      </m:oMath>
                    </m:oMathPara>
                  </a14:m>
                  <a:endParaRPr lang="en-US" sz="2000" dirty="0">
                    <a:latin typeface="Century Schoolbook" charset="0"/>
                    <a:ea typeface="Century Schoolbook" charset="0"/>
                    <a:cs typeface="Century Schoolbook" charset="0"/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D86B078-AC1D-6746-8EE0-3231EE94D9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59525" y="4313137"/>
                  <a:ext cx="652294" cy="413318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30A97D86-34C7-4D4D-BE55-7E3F2E7120BD}"/>
                </a:ext>
              </a:extLst>
            </p:cNvPr>
            <p:cNvCxnSpPr>
              <a:cxnSpLocks/>
              <a:stCxn id="11" idx="3"/>
            </p:cNvCxnSpPr>
            <p:nvPr/>
          </p:nvCxnSpPr>
          <p:spPr>
            <a:xfrm flipV="1">
              <a:off x="5811819" y="3605424"/>
              <a:ext cx="361603" cy="549502"/>
            </a:xfrm>
            <a:prstGeom prst="straightConnector1">
              <a:avLst/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848BCF0D-DFBA-CA4B-93B7-F40723B858ED}"/>
                </a:ext>
              </a:extLst>
            </p:cNvPr>
            <p:cNvCxnSpPr>
              <a:cxnSpLocks/>
              <a:stCxn id="12" idx="3"/>
            </p:cNvCxnSpPr>
            <p:nvPr/>
          </p:nvCxnSpPr>
          <p:spPr>
            <a:xfrm flipV="1">
              <a:off x="5811819" y="3605424"/>
              <a:ext cx="361603" cy="914372"/>
            </a:xfrm>
            <a:prstGeom prst="straightConnector1">
              <a:avLst/>
            </a:prstGeom>
            <a:ln>
              <a:solidFill>
                <a:schemeClr val="tx1"/>
              </a:solidFill>
              <a:headEnd w="lg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19410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224BBC-D02A-D444-A1EB-5D5678B97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64" y="558355"/>
            <a:ext cx="5486400" cy="16981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8B94A2-58CA-714C-B411-CF7F26DF2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292" y="558355"/>
            <a:ext cx="5486400" cy="16981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689A2F-7BB6-4947-BD6C-0E17A7E2C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64" y="2497127"/>
            <a:ext cx="5486400" cy="17226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B16F287-F918-AB49-9D0D-50D49C3FAF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7292" y="2509374"/>
            <a:ext cx="5486400" cy="16981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D6233CA-2425-FA42-A392-17B2CC29B0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964" y="4447952"/>
            <a:ext cx="5486400" cy="16900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F4CD26F-4C6F-4D41-9649-F3DF78C414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7292" y="4443870"/>
            <a:ext cx="5486400" cy="1698171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F956A340-B571-E947-82AF-A24045F7C8FE}"/>
              </a:ext>
            </a:extLst>
          </p:cNvPr>
          <p:cNvSpPr>
            <a:spLocks noChangeAspect="1"/>
          </p:cNvSpPr>
          <p:nvPr/>
        </p:nvSpPr>
        <p:spPr>
          <a:xfrm>
            <a:off x="4990455" y="976391"/>
            <a:ext cx="73152" cy="731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339E4A5-F37E-0B4B-8F5A-C9AD3D05FB3B}"/>
              </a:ext>
            </a:extLst>
          </p:cNvPr>
          <p:cNvSpPr>
            <a:spLocks noChangeAspect="1"/>
          </p:cNvSpPr>
          <p:nvPr/>
        </p:nvSpPr>
        <p:spPr>
          <a:xfrm>
            <a:off x="11342169" y="973811"/>
            <a:ext cx="73152" cy="731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C8E2BCB-2855-5C40-9C1C-00AF1094CE8C}"/>
              </a:ext>
            </a:extLst>
          </p:cNvPr>
          <p:cNvSpPr>
            <a:spLocks noChangeAspect="1"/>
          </p:cNvSpPr>
          <p:nvPr/>
        </p:nvSpPr>
        <p:spPr>
          <a:xfrm>
            <a:off x="5406327" y="2942096"/>
            <a:ext cx="73152" cy="731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3943AE2-F17A-C24F-A803-55C2169603C2}"/>
              </a:ext>
            </a:extLst>
          </p:cNvPr>
          <p:cNvSpPr>
            <a:spLocks noChangeAspect="1"/>
          </p:cNvSpPr>
          <p:nvPr/>
        </p:nvSpPr>
        <p:spPr>
          <a:xfrm>
            <a:off x="11125202" y="3112573"/>
            <a:ext cx="73152" cy="731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B6F9AC-8670-3B47-8C97-4FF22C1A2067}"/>
              </a:ext>
            </a:extLst>
          </p:cNvPr>
          <p:cNvSpPr>
            <a:spLocks noChangeAspect="1"/>
          </p:cNvSpPr>
          <p:nvPr/>
        </p:nvSpPr>
        <p:spPr>
          <a:xfrm>
            <a:off x="5189349" y="5049860"/>
            <a:ext cx="73152" cy="731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A0C5DCE-F1B4-8C49-8564-28DC414D80B6}"/>
              </a:ext>
            </a:extLst>
          </p:cNvPr>
          <p:cNvSpPr>
            <a:spLocks noChangeAspect="1"/>
          </p:cNvSpPr>
          <p:nvPr/>
        </p:nvSpPr>
        <p:spPr>
          <a:xfrm>
            <a:off x="11745132" y="5421821"/>
            <a:ext cx="73152" cy="731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3363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703E0A9-6B03-5646-999E-56B902B86D1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66782" y="1338918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309833-22E0-2946-AC66-B9BCA1DE825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68864" y="1520597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EA7579B-C16C-514A-BC4A-0543BFE6AF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5975" y="1713986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Cube 10">
            <a:extLst>
              <a:ext uri="{FF2B5EF4-FFF2-40B4-BE49-F238E27FC236}">
                <a16:creationId xmlns:a16="http://schemas.microsoft.com/office/drawing/2014/main" id="{DD12DD69-733B-3B4D-B12B-0DCC4F628361}"/>
              </a:ext>
            </a:extLst>
          </p:cNvPr>
          <p:cNvSpPr/>
          <p:nvPr/>
        </p:nvSpPr>
        <p:spPr>
          <a:xfrm>
            <a:off x="835974" y="1327208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/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58FD726-D80F-2147-A9F9-1260B50AB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829" y="2417528"/>
                <a:ext cx="58381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BA14E35-D94F-7B48-81A2-2FC030D2ADD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3251" y="209139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DCDA75F-07D0-A845-81C0-5CC30E6D04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4266" y="2276322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CC3C2B1-AD70-ED4F-8EF5-18C862CAADA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18489" y="2438225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/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BAF1A4A-C927-E340-AC80-5A09DEA56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766" y="2415345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902D00EF-977C-C043-96E6-EA0AE89CEA93}"/>
              </a:ext>
            </a:extLst>
          </p:cNvPr>
          <p:cNvSpPr txBox="1"/>
          <p:nvPr/>
        </p:nvSpPr>
        <p:spPr>
          <a:xfrm>
            <a:off x="9895867" y="3465179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CE0BA13-F018-2342-AB78-A1F44ABBD5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540502" y="1971156"/>
          <a:ext cx="157988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34CE0D92-BC2B-E44C-8E34-9CC4F2B41157}"/>
              </a:ext>
            </a:extLst>
          </p:cNvPr>
          <p:cNvGrpSpPr/>
          <p:nvPr/>
        </p:nvGrpSpPr>
        <p:grpSpPr>
          <a:xfrm>
            <a:off x="7734189" y="395882"/>
            <a:ext cx="1754866" cy="1490576"/>
            <a:chOff x="7734189" y="395882"/>
            <a:chExt cx="1754866" cy="1490576"/>
          </a:xfrm>
        </p:grpSpPr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9A6BD20-1835-A444-A840-5267E3D72966}"/>
                </a:ext>
              </a:extLst>
            </p:cNvPr>
            <p:cNvCxnSpPr/>
            <p:nvPr/>
          </p:nvCxnSpPr>
          <p:spPr>
            <a:xfrm flipV="1">
              <a:off x="7734189" y="1359329"/>
              <a:ext cx="548640" cy="5271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222C8C80-C2BA-B640-B869-A1C3D59B9B81}"/>
                </a:ext>
              </a:extLst>
            </p:cNvPr>
            <p:cNvSpPr/>
            <p:nvPr/>
          </p:nvSpPr>
          <p:spPr>
            <a:xfrm>
              <a:off x="8483215" y="395882"/>
              <a:ext cx="1005840" cy="993718"/>
            </a:xfrm>
            <a:prstGeom prst="cube">
              <a:avLst/>
            </a:prstGeom>
            <a:solidFill>
              <a:srgbClr val="FFFF00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Cube 21">
            <a:extLst>
              <a:ext uri="{FF2B5EF4-FFF2-40B4-BE49-F238E27FC236}">
                <a16:creationId xmlns:a16="http://schemas.microsoft.com/office/drawing/2014/main" id="{ABB75051-680C-194A-9C49-1DB87E662957}"/>
              </a:ext>
            </a:extLst>
          </p:cNvPr>
          <p:cNvSpPr/>
          <p:nvPr/>
        </p:nvSpPr>
        <p:spPr>
          <a:xfrm>
            <a:off x="1305155" y="1327208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ube 22">
            <a:extLst>
              <a:ext uri="{FF2B5EF4-FFF2-40B4-BE49-F238E27FC236}">
                <a16:creationId xmlns:a16="http://schemas.microsoft.com/office/drawing/2014/main" id="{A40D931A-99CA-9544-8AFE-114CF494CF12}"/>
              </a:ext>
            </a:extLst>
          </p:cNvPr>
          <p:cNvSpPr/>
          <p:nvPr/>
        </p:nvSpPr>
        <p:spPr>
          <a:xfrm>
            <a:off x="1741199" y="1308058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585DE5C9-4F60-2448-AE79-EECCDA5F0921}"/>
              </a:ext>
            </a:extLst>
          </p:cNvPr>
          <p:cNvSpPr/>
          <p:nvPr/>
        </p:nvSpPr>
        <p:spPr>
          <a:xfrm>
            <a:off x="2241316" y="1336694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C580331A-6654-0945-9499-705C5E4CE2AA}"/>
              </a:ext>
            </a:extLst>
          </p:cNvPr>
          <p:cNvSpPr/>
          <p:nvPr/>
        </p:nvSpPr>
        <p:spPr>
          <a:xfrm>
            <a:off x="812523" y="1784522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0813F855-15C7-AE49-A677-DA01B32138D5}"/>
              </a:ext>
            </a:extLst>
          </p:cNvPr>
          <p:cNvSpPr/>
          <p:nvPr/>
        </p:nvSpPr>
        <p:spPr>
          <a:xfrm>
            <a:off x="1293210" y="1784522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E83C9949-088C-BA4C-8094-16AE04E2C772}"/>
              </a:ext>
            </a:extLst>
          </p:cNvPr>
          <p:cNvSpPr/>
          <p:nvPr/>
        </p:nvSpPr>
        <p:spPr>
          <a:xfrm>
            <a:off x="1748684" y="1779956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A3B32238-B02B-1543-A39C-BCB46F6072D0}"/>
              </a:ext>
            </a:extLst>
          </p:cNvPr>
          <p:cNvSpPr/>
          <p:nvPr/>
        </p:nvSpPr>
        <p:spPr>
          <a:xfrm>
            <a:off x="2211539" y="1784522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FC57724D-45DF-DB41-A25D-4BF536FD7AB4}"/>
              </a:ext>
            </a:extLst>
          </p:cNvPr>
          <p:cNvSpPr/>
          <p:nvPr/>
        </p:nvSpPr>
        <p:spPr>
          <a:xfrm>
            <a:off x="835974" y="2242516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CE72D8F8-6CC4-9043-B2D1-9EE616B28857}"/>
              </a:ext>
            </a:extLst>
          </p:cNvPr>
          <p:cNvSpPr/>
          <p:nvPr/>
        </p:nvSpPr>
        <p:spPr>
          <a:xfrm>
            <a:off x="1283347" y="2233579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5B9E81EE-B4C1-D646-898D-BB3642407A60}"/>
              </a:ext>
            </a:extLst>
          </p:cNvPr>
          <p:cNvSpPr/>
          <p:nvPr/>
        </p:nvSpPr>
        <p:spPr>
          <a:xfrm>
            <a:off x="1748683" y="2235940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B0D3048C-B91D-1B41-A4B2-FBCE9B1C7752}"/>
              </a:ext>
            </a:extLst>
          </p:cNvPr>
          <p:cNvSpPr/>
          <p:nvPr/>
        </p:nvSpPr>
        <p:spPr>
          <a:xfrm>
            <a:off x="2196672" y="2242516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BE448A3F-0C03-0147-95C7-635350A4AC7A}"/>
              </a:ext>
            </a:extLst>
          </p:cNvPr>
          <p:cNvSpPr/>
          <p:nvPr/>
        </p:nvSpPr>
        <p:spPr>
          <a:xfrm>
            <a:off x="837968" y="2691573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17B46D9C-13FC-7049-AD77-53186656C9E8}"/>
              </a:ext>
            </a:extLst>
          </p:cNvPr>
          <p:cNvSpPr/>
          <p:nvPr/>
        </p:nvSpPr>
        <p:spPr>
          <a:xfrm>
            <a:off x="1279868" y="2691573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7916D95E-AF22-AA4F-97AC-2D253F5C55AA}"/>
              </a:ext>
            </a:extLst>
          </p:cNvPr>
          <p:cNvSpPr/>
          <p:nvPr/>
        </p:nvSpPr>
        <p:spPr>
          <a:xfrm>
            <a:off x="1728114" y="2701691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444460E9-E2A1-404B-96D1-1F08BD91E827}"/>
              </a:ext>
            </a:extLst>
          </p:cNvPr>
          <p:cNvSpPr/>
          <p:nvPr/>
        </p:nvSpPr>
        <p:spPr>
          <a:xfrm>
            <a:off x="2220556" y="2709841"/>
            <a:ext cx="1781291" cy="1755470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E0152494-2A25-9341-A56E-D09B59A120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049374"/>
              </p:ext>
            </p:extLst>
          </p:nvPr>
        </p:nvGraphicFramePr>
        <p:xfrm>
          <a:off x="10321664" y="2399341"/>
          <a:ext cx="146711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E8B36A-F033-DE49-BAFA-E13BCACBE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827065"/>
              </p:ext>
            </p:extLst>
          </p:nvPr>
        </p:nvGraphicFramePr>
        <p:xfrm>
          <a:off x="896375" y="1631309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BD9D201-D4BC-1044-B555-6E3FF3BF34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93538"/>
              </p:ext>
            </p:extLst>
          </p:nvPr>
        </p:nvGraphicFramePr>
        <p:xfrm>
          <a:off x="638700" y="1808073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A52FD89-4658-5247-B1C6-4B41C1907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120137"/>
              </p:ext>
            </p:extLst>
          </p:nvPr>
        </p:nvGraphicFramePr>
        <p:xfrm>
          <a:off x="383747" y="2020858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69DF343-1731-CA4F-B30C-A4017BE736EC}"/>
                  </a:ext>
                </a:extLst>
              </p:cNvPr>
              <p:cNvSpPr txBox="1"/>
              <p:nvPr/>
            </p:nvSpPr>
            <p:spPr>
              <a:xfrm>
                <a:off x="6719723" y="731714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69DF343-1731-CA4F-B30C-A4017BE73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9723" y="731714"/>
                <a:ext cx="58381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A4C8596F-6582-C142-864A-9FE22C8DB750}"/>
              </a:ext>
            </a:extLst>
          </p:cNvPr>
          <p:cNvSpPr txBox="1"/>
          <p:nvPr/>
        </p:nvSpPr>
        <p:spPr>
          <a:xfrm>
            <a:off x="1071718" y="4762852"/>
            <a:ext cx="1370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6 x 6 x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31BEDF-E149-AD49-8E22-FC2415AC41A8}"/>
              </a:ext>
            </a:extLst>
          </p:cNvPr>
          <p:cNvSpPr txBox="1"/>
          <p:nvPr/>
        </p:nvSpPr>
        <p:spPr>
          <a:xfrm>
            <a:off x="7985493" y="1788760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4A06A59-854D-2B4A-B79F-181FA22F15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521285"/>
              </p:ext>
            </p:extLst>
          </p:nvPr>
        </p:nvGraphicFramePr>
        <p:xfrm>
          <a:off x="5209046" y="246362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594AC7C-B0F5-7A47-8145-BD7B3520EE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026293"/>
              </p:ext>
            </p:extLst>
          </p:nvPr>
        </p:nvGraphicFramePr>
        <p:xfrm>
          <a:off x="5000061" y="2648552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AE4EAB18-389C-6442-9239-0DC9DEB62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776141"/>
              </p:ext>
            </p:extLst>
          </p:nvPr>
        </p:nvGraphicFramePr>
        <p:xfrm>
          <a:off x="4824284" y="2810455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4810F7F7-7814-C747-8748-B593219C736B}"/>
              </a:ext>
            </a:extLst>
          </p:cNvPr>
          <p:cNvSpPr txBox="1"/>
          <p:nvPr/>
        </p:nvSpPr>
        <p:spPr>
          <a:xfrm>
            <a:off x="4703180" y="3838247"/>
            <a:ext cx="1454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 x 3 x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5BFCEE8-A593-A046-9AD9-A6BC6A263E39}"/>
                  </a:ext>
                </a:extLst>
              </p:cNvPr>
              <p:cNvSpPr txBox="1"/>
              <p:nvPr/>
            </p:nvSpPr>
            <p:spPr>
              <a:xfrm>
                <a:off x="4008189" y="2904804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5BFCEE8-A593-A046-9AD9-A6BC6A263E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8189" y="2904804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0EAC04A7-9E62-914D-A247-6CCB685064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203253"/>
              </p:ext>
            </p:extLst>
          </p:nvPr>
        </p:nvGraphicFramePr>
        <p:xfrm>
          <a:off x="7630128" y="290425"/>
          <a:ext cx="1467116" cy="1467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68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A2FBD48-E110-8F4B-BD73-2B5A7A6605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915353"/>
              </p:ext>
            </p:extLst>
          </p:nvPr>
        </p:nvGraphicFramePr>
        <p:xfrm>
          <a:off x="5209046" y="230230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7E9154EF-EC5C-F149-80E8-FC3A3BADE0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31773"/>
              </p:ext>
            </p:extLst>
          </p:nvPr>
        </p:nvGraphicFramePr>
        <p:xfrm>
          <a:off x="5000061" y="415158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EE4BD04A-6F3E-EA40-8797-4F59CBA39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332666"/>
              </p:ext>
            </p:extLst>
          </p:nvPr>
        </p:nvGraphicFramePr>
        <p:xfrm>
          <a:off x="4824284" y="577061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B23C969-BF18-3845-B36B-13D5C1536306}"/>
                  </a:ext>
                </a:extLst>
              </p:cNvPr>
              <p:cNvSpPr txBox="1"/>
              <p:nvPr/>
            </p:nvSpPr>
            <p:spPr>
              <a:xfrm>
                <a:off x="4008189" y="684695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B23C969-BF18-3845-B36B-13D5C1536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8189" y="684695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F77AD231-E884-C74B-AB2E-75339AC364C6}"/>
              </a:ext>
            </a:extLst>
          </p:cNvPr>
          <p:cNvSpPr txBox="1"/>
          <p:nvPr/>
        </p:nvSpPr>
        <p:spPr>
          <a:xfrm>
            <a:off x="4703180" y="1648851"/>
            <a:ext cx="1454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 x 3 x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80494F0-6B0B-D940-9A84-0F06B49CCF96}"/>
                  </a:ext>
                </a:extLst>
              </p:cNvPr>
              <p:cNvSpPr txBox="1"/>
              <p:nvPr/>
            </p:nvSpPr>
            <p:spPr>
              <a:xfrm>
                <a:off x="6719722" y="2860810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80494F0-6B0B-D940-9A84-0F06B49CCF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9722" y="2860810"/>
                <a:ext cx="583813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55A6EE4F-FF2B-A842-A9D1-8B3A440AF9E6}"/>
              </a:ext>
            </a:extLst>
          </p:cNvPr>
          <p:cNvSpPr txBox="1"/>
          <p:nvPr/>
        </p:nvSpPr>
        <p:spPr>
          <a:xfrm>
            <a:off x="7985493" y="4066802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</a:t>
            </a: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DE44B98B-C34D-BA4A-A8E5-F7E52CA341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843553"/>
              </p:ext>
            </p:extLst>
          </p:nvPr>
        </p:nvGraphicFramePr>
        <p:xfrm>
          <a:off x="7630128" y="2590476"/>
          <a:ext cx="146711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D36D5C5B-FE0D-5B4C-8D8B-8107715378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13892"/>
              </p:ext>
            </p:extLst>
          </p:nvPr>
        </p:nvGraphicFramePr>
        <p:xfrm>
          <a:off x="10153765" y="2556908"/>
          <a:ext cx="146711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7B2E521F-2A39-F044-97F5-6DAAEC532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376433"/>
              </p:ext>
            </p:extLst>
          </p:nvPr>
        </p:nvGraphicFramePr>
        <p:xfrm>
          <a:off x="9967785" y="2736586"/>
          <a:ext cx="1467116" cy="1467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68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50D674DC-1EEB-1B41-9017-D17A5C5F4F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181077"/>
              </p:ext>
            </p:extLst>
          </p:nvPr>
        </p:nvGraphicFramePr>
        <p:xfrm>
          <a:off x="5221964" y="4661796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8898AC9C-49B6-0848-A525-A4ADAE2B2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700207"/>
              </p:ext>
            </p:extLst>
          </p:nvPr>
        </p:nvGraphicFramePr>
        <p:xfrm>
          <a:off x="5012979" y="4846724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5C94C004-E0D3-2F47-A6A4-497D9DEB4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785345"/>
              </p:ext>
            </p:extLst>
          </p:nvPr>
        </p:nvGraphicFramePr>
        <p:xfrm>
          <a:off x="4837202" y="5008627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7C980672-DAE4-9D4C-B675-2F532572B8C2}"/>
              </a:ext>
            </a:extLst>
          </p:cNvPr>
          <p:cNvSpPr txBox="1"/>
          <p:nvPr/>
        </p:nvSpPr>
        <p:spPr>
          <a:xfrm>
            <a:off x="4716098" y="6036419"/>
            <a:ext cx="1454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 x 3 x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D1C79E4-163A-D348-A777-2C38F11108DB}"/>
                  </a:ext>
                </a:extLst>
              </p:cNvPr>
              <p:cNvSpPr txBox="1"/>
              <p:nvPr/>
            </p:nvSpPr>
            <p:spPr>
              <a:xfrm>
                <a:off x="4021107" y="5102976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D1C79E4-163A-D348-A777-2C38F1110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107" y="5102976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1DC80CA-CB73-2644-888F-E670A731263E}"/>
                  </a:ext>
                </a:extLst>
              </p:cNvPr>
              <p:cNvSpPr txBox="1"/>
              <p:nvPr/>
            </p:nvSpPr>
            <p:spPr>
              <a:xfrm>
                <a:off x="6732640" y="5058982"/>
                <a:ext cx="58381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1DC80CA-CB73-2644-888F-E670A73126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640" y="5058982"/>
                <a:ext cx="583813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2975D621-3280-2A4F-B3ED-C93BC25B66CB}"/>
              </a:ext>
            </a:extLst>
          </p:cNvPr>
          <p:cNvSpPr txBox="1"/>
          <p:nvPr/>
        </p:nvSpPr>
        <p:spPr>
          <a:xfrm>
            <a:off x="7998411" y="6264974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</a:t>
            </a:r>
          </a:p>
        </p:txBody>
      </p: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49128FC8-F135-474C-8D99-A9355A982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559166"/>
              </p:ext>
            </p:extLst>
          </p:nvPr>
        </p:nvGraphicFramePr>
        <p:xfrm>
          <a:off x="7643046" y="4788648"/>
          <a:ext cx="146711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2" name="Right Brace 41">
            <a:extLst>
              <a:ext uri="{FF2B5EF4-FFF2-40B4-BE49-F238E27FC236}">
                <a16:creationId xmlns:a16="http://schemas.microsoft.com/office/drawing/2014/main" id="{68A1DAB7-B856-6346-8CD4-8F0178D94AED}"/>
              </a:ext>
            </a:extLst>
          </p:cNvPr>
          <p:cNvSpPr/>
          <p:nvPr/>
        </p:nvSpPr>
        <p:spPr>
          <a:xfrm>
            <a:off x="9267982" y="263470"/>
            <a:ext cx="418454" cy="5997844"/>
          </a:xfrm>
          <a:prstGeom prst="rightBrace">
            <a:avLst/>
          </a:prstGeom>
          <a:ln w="28575">
            <a:solidFill>
              <a:srgbClr val="043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5D1F59E-526B-CF48-983A-3BA845EE7D3A}"/>
              </a:ext>
            </a:extLst>
          </p:cNvPr>
          <p:cNvSpPr txBox="1"/>
          <p:nvPr/>
        </p:nvSpPr>
        <p:spPr>
          <a:xfrm>
            <a:off x="10041609" y="4247618"/>
            <a:ext cx="1370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 x 3</a:t>
            </a:r>
          </a:p>
        </p:txBody>
      </p:sp>
    </p:spTree>
    <p:extLst>
      <p:ext uri="{BB962C8B-B14F-4D97-AF65-F5344CB8AC3E}">
        <p14:creationId xmlns:p14="http://schemas.microsoft.com/office/powerpoint/2010/main" val="126300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5" grpId="0"/>
      <p:bldP spid="26" grpId="0"/>
      <p:bldP spid="36" grpId="0"/>
      <p:bldP spid="37" grpId="0"/>
      <p:bldP spid="38" grpId="0"/>
      <p:bldP spid="39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87B1CB1E-A114-2A4D-ADAC-2D0D9719CB7B}"/>
              </a:ext>
            </a:extLst>
          </p:cNvPr>
          <p:cNvSpPr/>
          <p:nvPr/>
        </p:nvSpPr>
        <p:spPr>
          <a:xfrm>
            <a:off x="5842865" y="493358"/>
            <a:ext cx="1751308" cy="6013350"/>
          </a:xfrm>
          <a:prstGeom prst="roundRect">
            <a:avLst>
              <a:gd name="adj" fmla="val 9711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CC5167C-BCEC-F347-B02F-5F966BB02FF8}"/>
              </a:ext>
            </a:extLst>
          </p:cNvPr>
          <p:cNvSpPr/>
          <p:nvPr/>
        </p:nvSpPr>
        <p:spPr>
          <a:xfrm>
            <a:off x="3657604" y="480440"/>
            <a:ext cx="1782305" cy="6013350"/>
          </a:xfrm>
          <a:prstGeom prst="roundRect">
            <a:avLst>
              <a:gd name="adj" fmla="val 9711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E0152494-2A25-9341-A56E-D09B59A120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728533"/>
              </p:ext>
            </p:extLst>
          </p:nvPr>
        </p:nvGraphicFramePr>
        <p:xfrm>
          <a:off x="10647135" y="2585317"/>
          <a:ext cx="146711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E8B36A-F033-DE49-BAFA-E13BCACBE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936269"/>
              </p:ext>
            </p:extLst>
          </p:nvPr>
        </p:nvGraphicFramePr>
        <p:xfrm>
          <a:off x="586415" y="1817285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BD9D201-D4BC-1044-B555-6E3FF3BF34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490137"/>
              </p:ext>
            </p:extLst>
          </p:nvPr>
        </p:nvGraphicFramePr>
        <p:xfrm>
          <a:off x="328740" y="1994049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A52FD89-4658-5247-B1C6-4B41C1907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585668"/>
              </p:ext>
            </p:extLst>
          </p:nvPr>
        </p:nvGraphicFramePr>
        <p:xfrm>
          <a:off x="73787" y="2206834"/>
          <a:ext cx="2746830" cy="2741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69DF343-1731-CA4F-B30C-A4017BE736EC}"/>
                  </a:ext>
                </a:extLst>
              </p:cNvPr>
              <p:cNvSpPr txBox="1"/>
              <p:nvPr/>
            </p:nvSpPr>
            <p:spPr>
              <a:xfrm>
                <a:off x="5417874" y="1134662"/>
                <a:ext cx="48122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/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69DF343-1731-CA4F-B30C-A4017BE73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874" y="1134662"/>
                <a:ext cx="481222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A4C8596F-6582-C142-864A-9FE22C8DB750}"/>
              </a:ext>
            </a:extLst>
          </p:cNvPr>
          <p:cNvSpPr txBox="1"/>
          <p:nvPr/>
        </p:nvSpPr>
        <p:spPr>
          <a:xfrm>
            <a:off x="761758" y="4948828"/>
            <a:ext cx="1370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6 x 6 x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31BEDF-E149-AD49-8E22-FC2415AC41A8}"/>
              </a:ext>
            </a:extLst>
          </p:cNvPr>
          <p:cNvSpPr txBox="1"/>
          <p:nvPr/>
        </p:nvSpPr>
        <p:spPr>
          <a:xfrm>
            <a:off x="6342667" y="2098720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4A06A59-854D-2B4A-B79F-181FA22F15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749286"/>
              </p:ext>
            </p:extLst>
          </p:nvPr>
        </p:nvGraphicFramePr>
        <p:xfrm>
          <a:off x="4170680" y="2649600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594AC7C-B0F5-7A47-8145-BD7B3520EE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383070"/>
              </p:ext>
            </p:extLst>
          </p:nvPr>
        </p:nvGraphicFramePr>
        <p:xfrm>
          <a:off x="3961695" y="2834528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AE4EAB18-389C-6442-9239-0DC9DEB62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272571"/>
              </p:ext>
            </p:extLst>
          </p:nvPr>
        </p:nvGraphicFramePr>
        <p:xfrm>
          <a:off x="3785918" y="2996431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4810F7F7-7814-C747-8748-B593219C736B}"/>
              </a:ext>
            </a:extLst>
          </p:cNvPr>
          <p:cNvSpPr txBox="1"/>
          <p:nvPr/>
        </p:nvSpPr>
        <p:spPr>
          <a:xfrm>
            <a:off x="3664814" y="4024223"/>
            <a:ext cx="1454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 x 3 x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5BFCEE8-A593-A046-9AD9-A6BC6A263E39}"/>
                  </a:ext>
                </a:extLst>
              </p:cNvPr>
              <p:cNvSpPr txBox="1"/>
              <p:nvPr/>
            </p:nvSpPr>
            <p:spPr>
              <a:xfrm>
                <a:off x="3264285" y="3090780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5BFCEE8-A593-A046-9AD9-A6BC6A263E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285" y="3090780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0EAC04A7-9E62-914D-A247-6CCB685064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233800"/>
              </p:ext>
            </p:extLst>
          </p:nvPr>
        </p:nvGraphicFramePr>
        <p:xfrm>
          <a:off x="5987302" y="693373"/>
          <a:ext cx="1467116" cy="1467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68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A2FBD48-E110-8F4B-BD73-2B5A7A6605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925801"/>
              </p:ext>
            </p:extLst>
          </p:nvPr>
        </p:nvGraphicFramePr>
        <p:xfrm>
          <a:off x="4170680" y="633178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7E9154EF-EC5C-F149-80E8-FC3A3BADE0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930216"/>
              </p:ext>
            </p:extLst>
          </p:nvPr>
        </p:nvGraphicFramePr>
        <p:xfrm>
          <a:off x="3961695" y="818106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EE4BD04A-6F3E-EA40-8797-4F59CBA39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391570"/>
              </p:ext>
            </p:extLst>
          </p:nvPr>
        </p:nvGraphicFramePr>
        <p:xfrm>
          <a:off x="3785918" y="980009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B23C969-BF18-3845-B36B-13D5C1536306}"/>
                  </a:ext>
                </a:extLst>
              </p:cNvPr>
              <p:cNvSpPr txBox="1"/>
              <p:nvPr/>
            </p:nvSpPr>
            <p:spPr>
              <a:xfrm>
                <a:off x="3264285" y="1087643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B23C969-BF18-3845-B36B-13D5C1536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285" y="1087643"/>
                <a:ext cx="47641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F77AD231-E884-C74B-AB2E-75339AC364C6}"/>
              </a:ext>
            </a:extLst>
          </p:cNvPr>
          <p:cNvSpPr txBox="1"/>
          <p:nvPr/>
        </p:nvSpPr>
        <p:spPr>
          <a:xfrm>
            <a:off x="3664814" y="2051799"/>
            <a:ext cx="1454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 x 3 x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80494F0-6B0B-D940-9A84-0F06B49CCF96}"/>
                  </a:ext>
                </a:extLst>
              </p:cNvPr>
              <p:cNvSpPr txBox="1"/>
              <p:nvPr/>
            </p:nvSpPr>
            <p:spPr>
              <a:xfrm>
                <a:off x="5417873" y="3046786"/>
                <a:ext cx="48122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/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80494F0-6B0B-D940-9A84-0F06B49CCF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873" y="3046786"/>
                <a:ext cx="481222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55A6EE4F-FF2B-A842-A9D1-8B3A440AF9E6}"/>
              </a:ext>
            </a:extLst>
          </p:cNvPr>
          <p:cNvSpPr txBox="1"/>
          <p:nvPr/>
        </p:nvSpPr>
        <p:spPr>
          <a:xfrm>
            <a:off x="6342667" y="4020308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</a:t>
            </a: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DE44B98B-C34D-BA4A-A8E5-F7E52CA341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990668"/>
              </p:ext>
            </p:extLst>
          </p:nvPr>
        </p:nvGraphicFramePr>
        <p:xfrm>
          <a:off x="5987302" y="2636970"/>
          <a:ext cx="146711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D36D5C5B-FE0D-5B4C-8D8B-8107715378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132876"/>
              </p:ext>
            </p:extLst>
          </p:nvPr>
        </p:nvGraphicFramePr>
        <p:xfrm>
          <a:off x="10479236" y="2742884"/>
          <a:ext cx="146711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7B2E521F-2A39-F044-97F5-6DAAEC532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744210"/>
              </p:ext>
            </p:extLst>
          </p:nvPr>
        </p:nvGraphicFramePr>
        <p:xfrm>
          <a:off x="10293256" y="2922562"/>
          <a:ext cx="1467116" cy="1467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68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50D674DC-1EEB-1B41-9017-D17A5C5F4F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269978"/>
              </p:ext>
            </p:extLst>
          </p:nvPr>
        </p:nvGraphicFramePr>
        <p:xfrm>
          <a:off x="4183598" y="4630800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8898AC9C-49B6-0848-A525-A4ADAE2B2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125723"/>
              </p:ext>
            </p:extLst>
          </p:nvPr>
        </p:nvGraphicFramePr>
        <p:xfrm>
          <a:off x="3974613" y="4815728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5C94C004-E0D3-2F47-A6A4-497D9DEB4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173770"/>
              </p:ext>
            </p:extLst>
          </p:nvPr>
        </p:nvGraphicFramePr>
        <p:xfrm>
          <a:off x="3798836" y="4977631"/>
          <a:ext cx="11577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1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7C980672-DAE4-9D4C-B675-2F532572B8C2}"/>
              </a:ext>
            </a:extLst>
          </p:cNvPr>
          <p:cNvSpPr txBox="1"/>
          <p:nvPr/>
        </p:nvSpPr>
        <p:spPr>
          <a:xfrm>
            <a:off x="3677732" y="6005423"/>
            <a:ext cx="1454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 x 3 x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D1C79E4-163A-D348-A777-2C38F11108DB}"/>
                  </a:ext>
                </a:extLst>
              </p:cNvPr>
              <p:cNvSpPr txBox="1"/>
              <p:nvPr/>
            </p:nvSpPr>
            <p:spPr>
              <a:xfrm>
                <a:off x="3277203" y="5071980"/>
                <a:ext cx="47641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D1C79E4-163A-D348-A777-2C38F1110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203" y="5071980"/>
                <a:ext cx="47641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1DC80CA-CB73-2644-888F-E670A731263E}"/>
                  </a:ext>
                </a:extLst>
              </p:cNvPr>
              <p:cNvSpPr txBox="1"/>
              <p:nvPr/>
            </p:nvSpPr>
            <p:spPr>
              <a:xfrm>
                <a:off x="5430791" y="5027986"/>
                <a:ext cx="48122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/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1DC80CA-CB73-2644-888F-E670A73126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791" y="5027986"/>
                <a:ext cx="481222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2975D621-3280-2A4F-B3ED-C93BC25B66CB}"/>
              </a:ext>
            </a:extLst>
          </p:cNvPr>
          <p:cNvSpPr txBox="1"/>
          <p:nvPr/>
        </p:nvSpPr>
        <p:spPr>
          <a:xfrm>
            <a:off x="6355585" y="6032504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</a:t>
            </a:r>
          </a:p>
        </p:txBody>
      </p: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49128FC8-F135-474C-8D99-A9355A982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805322"/>
              </p:ext>
            </p:extLst>
          </p:nvPr>
        </p:nvGraphicFramePr>
        <p:xfrm>
          <a:off x="6000220" y="4649166"/>
          <a:ext cx="146711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2" name="Right Brace 41">
            <a:extLst>
              <a:ext uri="{FF2B5EF4-FFF2-40B4-BE49-F238E27FC236}">
                <a16:creationId xmlns:a16="http://schemas.microsoft.com/office/drawing/2014/main" id="{68A1DAB7-B856-6346-8CD4-8F0178D94AED}"/>
              </a:ext>
            </a:extLst>
          </p:cNvPr>
          <p:cNvSpPr/>
          <p:nvPr/>
        </p:nvSpPr>
        <p:spPr>
          <a:xfrm>
            <a:off x="9128498" y="449446"/>
            <a:ext cx="418454" cy="5997844"/>
          </a:xfrm>
          <a:prstGeom prst="rightBrace">
            <a:avLst/>
          </a:prstGeom>
          <a:ln w="28575">
            <a:solidFill>
              <a:srgbClr val="043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5D1F59E-526B-CF48-983A-3BA845EE7D3A}"/>
              </a:ext>
            </a:extLst>
          </p:cNvPr>
          <p:cNvSpPr txBox="1"/>
          <p:nvPr/>
        </p:nvSpPr>
        <p:spPr>
          <a:xfrm>
            <a:off x="10367080" y="4356104"/>
            <a:ext cx="1370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 x 4 x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C9BF9451-CD4D-2240-ADDE-4F079C47E7CA}"/>
                  </a:ext>
                </a:extLst>
              </p:cNvPr>
              <p:cNvSpPr txBox="1"/>
              <p:nvPr/>
            </p:nvSpPr>
            <p:spPr>
              <a:xfrm>
                <a:off x="7569535" y="1209572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C9BF9451-CD4D-2240-ADDE-4F079C47E7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9535" y="1209572"/>
                <a:ext cx="482824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EF2CA4C-A9DE-FE44-9DB2-5D1E9A5C170F}"/>
                  </a:ext>
                </a:extLst>
              </p:cNvPr>
              <p:cNvSpPr txBox="1"/>
              <p:nvPr/>
            </p:nvSpPr>
            <p:spPr>
              <a:xfrm>
                <a:off x="7873129" y="1177861"/>
                <a:ext cx="15343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b</a:t>
                </a:r>
                <a:r>
                  <a:rPr lang="en-US" sz="2800" baseline="-25000" dirty="0"/>
                  <a:t>1</a:t>
                </a:r>
                <a:r>
                  <a:rPr lang="en-US" sz="2800" baseline="30000" dirty="0"/>
                  <a:t>[l]</a:t>
                </a:r>
                <a:r>
                  <a:rPr lang="en-US" sz="2800" dirty="0"/>
                  <a:t> = z</a:t>
                </a:r>
                <a14:m>
                  <m:oMath xmlns:m="http://schemas.openxmlformats.org/officeDocument/2006/math">
                    <m:r>
                      <a:rPr lang="en-US" sz="2800" baseline="-250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800" baseline="30000" dirty="0"/>
                  <a:t>[l]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EF2CA4C-A9DE-FE44-9DB2-5D1E9A5C1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3129" y="1177861"/>
                <a:ext cx="1534341" cy="523220"/>
              </a:xfrm>
              <a:prstGeom prst="rect">
                <a:avLst/>
              </a:prstGeom>
              <a:blipFill>
                <a:blip r:embed="rId8"/>
                <a:stretch>
                  <a:fillRect l="-7377" t="-11905" r="-820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TextBox 45">
            <a:extLst>
              <a:ext uri="{FF2B5EF4-FFF2-40B4-BE49-F238E27FC236}">
                <a16:creationId xmlns:a16="http://schemas.microsoft.com/office/drawing/2014/main" id="{9A150463-0FCE-B84A-98A1-05548C68793E}"/>
              </a:ext>
            </a:extLst>
          </p:cNvPr>
          <p:cNvSpPr txBox="1"/>
          <p:nvPr/>
        </p:nvSpPr>
        <p:spPr>
          <a:xfrm>
            <a:off x="1547251" y="1314765"/>
            <a:ext cx="960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r>
              <a:rPr lang="en-US" sz="2800" baseline="30000" dirty="0"/>
              <a:t>[l-1]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B899BF9-6194-6F4A-9EFD-283709B61B69}"/>
              </a:ext>
            </a:extLst>
          </p:cNvPr>
          <p:cNvSpPr txBox="1"/>
          <p:nvPr/>
        </p:nvSpPr>
        <p:spPr>
          <a:xfrm>
            <a:off x="5450242" y="30996"/>
            <a:ext cx="2841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r>
              <a:rPr lang="en-US" sz="2800" baseline="30000" dirty="0"/>
              <a:t>[l-1] </a:t>
            </a:r>
            <a:r>
              <a:rPr lang="en-US" sz="1600" dirty="0"/>
              <a:t>*</a:t>
            </a:r>
            <a:r>
              <a:rPr lang="en-US" sz="2800" dirty="0"/>
              <a:t>W</a:t>
            </a:r>
            <a:r>
              <a:rPr lang="en-US" sz="2800" baseline="30000" dirty="0"/>
              <a:t>[l]</a:t>
            </a:r>
            <a:r>
              <a:rPr 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~</a:t>
            </a:r>
            <a:r>
              <a:rPr lang="en-US" sz="2800" dirty="0"/>
              <a:t>W</a:t>
            </a:r>
            <a:r>
              <a:rPr lang="en-US" sz="2800" baseline="30000" dirty="0"/>
              <a:t>[l] </a:t>
            </a:r>
            <a:r>
              <a:rPr lang="en-US" sz="2800" dirty="0"/>
              <a:t>a</a:t>
            </a:r>
            <a:r>
              <a:rPr lang="en-US" sz="2800" baseline="30000" dirty="0"/>
              <a:t>[l-1]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53DEB6A-7ED9-284A-853C-94E76942209C}"/>
              </a:ext>
            </a:extLst>
          </p:cNvPr>
          <p:cNvSpPr txBox="1"/>
          <p:nvPr/>
        </p:nvSpPr>
        <p:spPr>
          <a:xfrm>
            <a:off x="4316276" y="30996"/>
            <a:ext cx="875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</a:t>
            </a:r>
            <a:r>
              <a:rPr lang="en-US" sz="2800" baseline="30000" dirty="0"/>
              <a:t>[l]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C8AD98F-5870-784F-B6F5-931A44B3C7D4}"/>
                  </a:ext>
                </a:extLst>
              </p:cNvPr>
              <p:cNvSpPr txBox="1"/>
              <p:nvPr/>
            </p:nvSpPr>
            <p:spPr>
              <a:xfrm>
                <a:off x="7566955" y="3144281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C8AD98F-5870-784F-B6F5-931A44B3C7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6955" y="3144281"/>
                <a:ext cx="482824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5E860A0-D1C3-1146-99A9-F1B7E32D659B}"/>
                  </a:ext>
                </a:extLst>
              </p:cNvPr>
              <p:cNvSpPr txBox="1"/>
              <p:nvPr/>
            </p:nvSpPr>
            <p:spPr>
              <a:xfrm>
                <a:off x="7870550" y="3112570"/>
                <a:ext cx="15214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b</a:t>
                </a:r>
                <a:r>
                  <a:rPr lang="en-US" sz="2800" baseline="-25000" dirty="0"/>
                  <a:t>2</a:t>
                </a:r>
                <a:r>
                  <a:rPr lang="en-US" sz="2800" baseline="30000" dirty="0"/>
                  <a:t>[l]</a:t>
                </a:r>
                <a:r>
                  <a:rPr lang="en-US" sz="2800" dirty="0"/>
                  <a:t> = z</a:t>
                </a:r>
                <a14:m>
                  <m:oMath xmlns:m="http://schemas.openxmlformats.org/officeDocument/2006/math">
                    <m:r>
                      <a:rPr lang="en-US" sz="2800" b="0" i="0" baseline="-2500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2800" baseline="30000" dirty="0"/>
                  <a:t>[l]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5E860A0-D1C3-1146-99A9-F1B7E32D65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550" y="3112570"/>
                <a:ext cx="1521423" cy="523220"/>
              </a:xfrm>
              <a:prstGeom prst="rect">
                <a:avLst/>
              </a:prstGeom>
              <a:blipFill>
                <a:blip r:embed="rId10"/>
                <a:stretch>
                  <a:fillRect l="-8264" t="-9524" r="-1653" b="-309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F4DCCCF-11A0-AE47-B223-A404AFCBED35}"/>
                  </a:ext>
                </a:extLst>
              </p:cNvPr>
              <p:cNvSpPr txBox="1"/>
              <p:nvPr/>
            </p:nvSpPr>
            <p:spPr>
              <a:xfrm>
                <a:off x="7566955" y="5174561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F4DCCCF-11A0-AE47-B223-A404AFCBE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6955" y="5174561"/>
                <a:ext cx="482824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D32CB8AC-85DE-5849-ABBC-5468331E57B9}"/>
                  </a:ext>
                </a:extLst>
              </p:cNvPr>
              <p:cNvSpPr txBox="1"/>
              <p:nvPr/>
            </p:nvSpPr>
            <p:spPr>
              <a:xfrm>
                <a:off x="7870550" y="5142850"/>
                <a:ext cx="15214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b</a:t>
                </a:r>
                <a:r>
                  <a:rPr lang="en-US" sz="2800" baseline="-25000" dirty="0"/>
                  <a:t>3</a:t>
                </a:r>
                <a:r>
                  <a:rPr lang="en-US" sz="2800" baseline="30000" dirty="0"/>
                  <a:t>[l]</a:t>
                </a:r>
                <a:r>
                  <a:rPr lang="en-US" sz="2800" dirty="0"/>
                  <a:t> = z</a:t>
                </a:r>
                <a14:m>
                  <m:oMath xmlns:m="http://schemas.openxmlformats.org/officeDocument/2006/math">
                    <m:r>
                      <a:rPr lang="en-US" sz="2800" b="0" i="0" baseline="-25000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sz="2800" baseline="30000" dirty="0"/>
                  <a:t>[l]</a:t>
                </a: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D32CB8AC-85DE-5849-ABBC-5468331E57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550" y="5142850"/>
                <a:ext cx="1521423" cy="523220"/>
              </a:xfrm>
              <a:prstGeom prst="rect">
                <a:avLst/>
              </a:prstGeom>
              <a:blipFill>
                <a:blip r:embed="rId11"/>
                <a:stretch>
                  <a:fillRect l="-8264" t="-11905" r="-1653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TextBox 57">
            <a:extLst>
              <a:ext uri="{FF2B5EF4-FFF2-40B4-BE49-F238E27FC236}">
                <a16:creationId xmlns:a16="http://schemas.microsoft.com/office/drawing/2014/main" id="{6E0CB480-3EDD-9A4C-B0FB-796631861361}"/>
              </a:ext>
            </a:extLst>
          </p:cNvPr>
          <p:cNvSpPr txBox="1"/>
          <p:nvPr/>
        </p:nvSpPr>
        <p:spPr>
          <a:xfrm>
            <a:off x="9327402" y="2880095"/>
            <a:ext cx="960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ReLU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BAB4F67-2DD7-014D-89F1-A6BB6DFE209E}"/>
              </a:ext>
            </a:extLst>
          </p:cNvPr>
          <p:cNvSpPr txBox="1"/>
          <p:nvPr/>
        </p:nvSpPr>
        <p:spPr>
          <a:xfrm>
            <a:off x="10414853" y="2071600"/>
            <a:ext cx="1611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r>
              <a:rPr lang="en-US" sz="2800" baseline="30000" dirty="0"/>
              <a:t>[l] </a:t>
            </a:r>
            <a:r>
              <a:rPr lang="en-US" sz="2800" dirty="0"/>
              <a:t>= </a:t>
            </a:r>
            <a:r>
              <a:rPr lang="en-US" sz="2800" i="1" dirty="0"/>
              <a:t>g</a:t>
            </a:r>
            <a:r>
              <a:rPr lang="en-US" sz="2800" dirty="0"/>
              <a:t>(z</a:t>
            </a:r>
            <a:r>
              <a:rPr lang="en-US" sz="2800" baseline="30000" dirty="0"/>
              <a:t>[l]</a:t>
            </a:r>
            <a:r>
              <a:rPr lang="en-US" sz="2800" dirty="0"/>
              <a:t>)</a:t>
            </a:r>
            <a:endParaRPr lang="en-US" sz="2800" baseline="300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72152DF-0507-4345-BB2A-E0CD23095485}"/>
              </a:ext>
            </a:extLst>
          </p:cNvPr>
          <p:cNvCxnSpPr>
            <a:cxnSpLocks/>
          </p:cNvCxnSpPr>
          <p:nvPr/>
        </p:nvCxnSpPr>
        <p:spPr>
          <a:xfrm flipV="1">
            <a:off x="9407470" y="3440624"/>
            <a:ext cx="822960" cy="0"/>
          </a:xfrm>
          <a:prstGeom prst="straightConnector1">
            <a:avLst/>
          </a:prstGeom>
          <a:ln w="57150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5" grpId="0"/>
      <p:bldP spid="26" grpId="0"/>
      <p:bldP spid="36" grpId="0"/>
      <p:bldP spid="37" grpId="0"/>
      <p:bldP spid="38" grpId="0"/>
      <p:bldP spid="39" grpId="0"/>
      <p:bldP spid="4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47D593B-582A-0340-A763-C5A3A3C67E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068239"/>
              </p:ext>
            </p:extLst>
          </p:nvPr>
        </p:nvGraphicFramePr>
        <p:xfrm>
          <a:off x="8660239" y="260688"/>
          <a:ext cx="221644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9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94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94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Cube 10">
            <a:extLst>
              <a:ext uri="{FF2B5EF4-FFF2-40B4-BE49-F238E27FC236}">
                <a16:creationId xmlns:a16="http://schemas.microsoft.com/office/drawing/2014/main" id="{70252648-F924-FF44-A1EA-F094A338D7BB}"/>
              </a:ext>
            </a:extLst>
          </p:cNvPr>
          <p:cNvSpPr/>
          <p:nvPr/>
        </p:nvSpPr>
        <p:spPr>
          <a:xfrm>
            <a:off x="1060446" y="442963"/>
            <a:ext cx="2210411" cy="2127826"/>
          </a:xfrm>
          <a:prstGeom prst="cube">
            <a:avLst>
              <a:gd name="adj" fmla="val 46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7426BBBE-0DBB-034D-AB6F-CEA88B9265EE}"/>
              </a:ext>
            </a:extLst>
          </p:cNvPr>
          <p:cNvSpPr/>
          <p:nvPr/>
        </p:nvSpPr>
        <p:spPr>
          <a:xfrm>
            <a:off x="4767008" y="602347"/>
            <a:ext cx="1636297" cy="1541722"/>
          </a:xfrm>
          <a:prstGeom prst="cube">
            <a:avLst>
              <a:gd name="adj" fmla="val 78175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id="{A95BE733-7F61-F44D-82AD-D8BE352BA03C}"/>
              </a:ext>
            </a:extLst>
          </p:cNvPr>
          <p:cNvSpPr/>
          <p:nvPr/>
        </p:nvSpPr>
        <p:spPr>
          <a:xfrm>
            <a:off x="1437823" y="772572"/>
            <a:ext cx="1449625" cy="1319752"/>
          </a:xfrm>
          <a:prstGeom prst="cube">
            <a:avLst>
              <a:gd name="adj" fmla="val 77056"/>
            </a:avLst>
          </a:prstGeom>
          <a:solidFill>
            <a:srgbClr val="FFFF00">
              <a:alpha val="79000"/>
            </a:srgbClr>
          </a:solidFill>
          <a:ln>
            <a:solidFill>
              <a:schemeClr val="tx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2CBC22AD-4E54-734F-B025-40058C16EC58}"/>
                  </a:ext>
                </a:extLst>
              </p:cNvPr>
              <p:cNvSpPr/>
              <p:nvPr/>
            </p:nvSpPr>
            <p:spPr>
              <a:xfrm>
                <a:off x="4026947" y="1111598"/>
                <a:ext cx="43954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2CBC22AD-4E54-734F-B025-40058C16EC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6947" y="1111598"/>
                <a:ext cx="439543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CDCB5C8-366A-C746-9FBD-26DB45A87105}"/>
                  </a:ext>
                </a:extLst>
              </p:cNvPr>
              <p:cNvSpPr/>
              <p:nvPr/>
            </p:nvSpPr>
            <p:spPr>
              <a:xfrm>
                <a:off x="6855637" y="1111598"/>
                <a:ext cx="5341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CDCB5C8-366A-C746-9FBD-26DB45A871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5637" y="1111598"/>
                <a:ext cx="534121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D13DCE3-C857-A04E-AFC7-A941700F5B31}"/>
                  </a:ext>
                </a:extLst>
              </p:cNvPr>
              <p:cNvSpPr txBox="1"/>
              <p:nvPr/>
            </p:nvSpPr>
            <p:spPr>
              <a:xfrm>
                <a:off x="1483603" y="2560805"/>
                <a:ext cx="15215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6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6</a:t>
                </a:r>
                <a:r>
                  <a:rPr lang="en-US" sz="240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32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D13DCE3-C857-A04E-AFC7-A941700F5B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603" y="2560805"/>
                <a:ext cx="1521570" cy="461665"/>
              </a:xfrm>
              <a:prstGeom prst="rect">
                <a:avLst/>
              </a:prstGeom>
              <a:blipFill>
                <a:blip r:embed="rId4"/>
                <a:stretch>
                  <a:fillRect l="-5785" t="-8108" r="-4132" b="-29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6153A31-23F6-674D-8034-DE3203DC1E53}"/>
                  </a:ext>
                </a:extLst>
              </p:cNvPr>
              <p:cNvSpPr txBox="1"/>
              <p:nvPr/>
            </p:nvSpPr>
            <p:spPr>
              <a:xfrm>
                <a:off x="4824371" y="2560804"/>
                <a:ext cx="15215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1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1</a:t>
                </a:r>
                <a:r>
                  <a:rPr lang="en-US" sz="240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32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6153A31-23F6-674D-8034-DE3203DC1E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4371" y="2560804"/>
                <a:ext cx="1521570" cy="461665"/>
              </a:xfrm>
              <a:prstGeom prst="rect">
                <a:avLst/>
              </a:prstGeom>
              <a:blipFill>
                <a:blip r:embed="rId5"/>
                <a:stretch>
                  <a:fillRect l="-5785" t="-8108" r="-4132" b="-29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28B85E4-9827-8745-BEAE-978DE62558AE}"/>
                  </a:ext>
                </a:extLst>
              </p:cNvPr>
              <p:cNvSpPr txBox="1"/>
              <p:nvPr/>
            </p:nvSpPr>
            <p:spPr>
              <a:xfrm>
                <a:off x="8664216" y="2574428"/>
                <a:ext cx="22813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6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6</a:t>
                </a:r>
                <a:r>
                  <a:rPr lang="en-US" sz="240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# </a:t>
                </a:r>
                <a:r>
                  <a:rPr lang="en-US" sz="2400" dirty="0">
                    <a:latin typeface="Century Schoolbook" charset="0"/>
                    <a:ea typeface="Century Schoolbook" charset="0"/>
                    <a:cs typeface="Century Schoolbook" charset="0"/>
                  </a:rPr>
                  <a:t>filters</a:t>
                </a:r>
                <a:endParaRPr lang="en-US" sz="2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28B85E4-9827-8745-BEAE-978DE62558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4216" y="2574428"/>
                <a:ext cx="2281394" cy="461665"/>
              </a:xfrm>
              <a:prstGeom prst="rect">
                <a:avLst/>
              </a:prstGeom>
              <a:blipFill>
                <a:blip r:embed="rId6"/>
                <a:stretch>
                  <a:fillRect l="-3867" t="-13514" r="-2762" b="-29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Cube 37">
            <a:extLst>
              <a:ext uri="{FF2B5EF4-FFF2-40B4-BE49-F238E27FC236}">
                <a16:creationId xmlns:a16="http://schemas.microsoft.com/office/drawing/2014/main" id="{40FC5683-7DA0-3148-B9A9-F7D1DB5768F9}"/>
              </a:ext>
            </a:extLst>
          </p:cNvPr>
          <p:cNvSpPr/>
          <p:nvPr/>
        </p:nvSpPr>
        <p:spPr>
          <a:xfrm>
            <a:off x="2297063" y="3778702"/>
            <a:ext cx="2210411" cy="2127826"/>
          </a:xfrm>
          <a:prstGeom prst="cube">
            <a:avLst>
              <a:gd name="adj" fmla="val 563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A516253-6AF5-584F-A589-4D5B1B726BC4}"/>
              </a:ext>
            </a:extLst>
          </p:cNvPr>
          <p:cNvCxnSpPr/>
          <p:nvPr/>
        </p:nvCxnSpPr>
        <p:spPr>
          <a:xfrm>
            <a:off x="5073631" y="4725000"/>
            <a:ext cx="157802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ube 39">
            <a:extLst>
              <a:ext uri="{FF2B5EF4-FFF2-40B4-BE49-F238E27FC236}">
                <a16:creationId xmlns:a16="http://schemas.microsoft.com/office/drawing/2014/main" id="{CD87D901-FD57-DB48-A5C7-2B1701D0F61B}"/>
              </a:ext>
            </a:extLst>
          </p:cNvPr>
          <p:cNvSpPr/>
          <p:nvPr/>
        </p:nvSpPr>
        <p:spPr>
          <a:xfrm>
            <a:off x="7217810" y="4114317"/>
            <a:ext cx="1591393" cy="1456595"/>
          </a:xfrm>
          <a:prstGeom prst="cube">
            <a:avLst>
              <a:gd name="adj" fmla="val 43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59250F1-5BFE-B841-835B-5609AC0BB90D}"/>
                  </a:ext>
                </a:extLst>
              </p:cNvPr>
              <p:cNvSpPr txBox="1"/>
              <p:nvPr/>
            </p:nvSpPr>
            <p:spPr>
              <a:xfrm>
                <a:off x="2408245" y="6006376"/>
                <a:ext cx="198804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28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28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192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59250F1-5BFE-B841-835B-5609AC0BB9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245" y="6006376"/>
                <a:ext cx="1988045" cy="461665"/>
              </a:xfrm>
              <a:prstGeom prst="rect">
                <a:avLst/>
              </a:prstGeom>
              <a:blipFill>
                <a:blip r:embed="rId7"/>
                <a:stretch>
                  <a:fillRect l="-5096" t="-8108" r="-3822" b="-29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F1888C2-E8F5-1845-9DEF-EA5B2EFB6CE9}"/>
                  </a:ext>
                </a:extLst>
              </p:cNvPr>
              <p:cNvSpPr txBox="1"/>
              <p:nvPr/>
            </p:nvSpPr>
            <p:spPr>
              <a:xfrm>
                <a:off x="7019483" y="5675695"/>
                <a:ext cx="18325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28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28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400" dirty="0"/>
                  <a:t> 32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F1888C2-E8F5-1845-9DEF-EA5B2EFB6C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9483" y="5675695"/>
                <a:ext cx="1832553" cy="461665"/>
              </a:xfrm>
              <a:prstGeom prst="rect">
                <a:avLst/>
              </a:prstGeom>
              <a:blipFill>
                <a:blip r:embed="rId8"/>
                <a:stretch>
                  <a:fillRect l="-4828" t="-5405" r="-4138" b="-29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243938E2-BB56-2045-BA78-EBB8860BB6B3}"/>
              </a:ext>
            </a:extLst>
          </p:cNvPr>
          <p:cNvSpPr txBox="1"/>
          <p:nvPr/>
        </p:nvSpPr>
        <p:spPr>
          <a:xfrm>
            <a:off x="5316806" y="4131457"/>
            <a:ext cx="1016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Century Schoolbook" charset="0"/>
                <a:ea typeface="Century Schoolbook" charset="0"/>
                <a:cs typeface="Century Schoolbook" charset="0"/>
              </a:rPr>
              <a:t>ReLU</a:t>
            </a:r>
            <a:endParaRPr lang="en-US" sz="24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1609114-9D08-D242-8548-EE4AC0E23A0B}"/>
                  </a:ext>
                </a:extLst>
              </p:cNvPr>
              <p:cNvSpPr txBox="1"/>
              <p:nvPr/>
            </p:nvSpPr>
            <p:spPr>
              <a:xfrm>
                <a:off x="4913600" y="4978215"/>
                <a:ext cx="163057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>
                    <a:latin typeface="Century Schoolbook" charset="0"/>
                    <a:ea typeface="Century Schoolbook" charset="0"/>
                    <a:cs typeface="Century Schoolbook" charset="0"/>
                  </a:rPr>
                  <a:t>CONV 1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>
                    <a:latin typeface="Century Schoolbook" charset="0"/>
                  </a:rPr>
                  <a:t>1</a:t>
                </a:r>
                <a:endParaRPr lang="en-US" sz="2000" dirty="0">
                  <a:latin typeface="Century Schoolbook" charset="0"/>
                  <a:ea typeface="Century Schoolbook" charset="0"/>
                  <a:cs typeface="Century Schoolbook" charset="0"/>
                </a:endParaRPr>
              </a:p>
              <a:p>
                <a:pPr algn="ctr"/>
                <a:r>
                  <a:rPr lang="en-US" sz="2400" dirty="0"/>
                  <a:t>32 filters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1609114-9D08-D242-8548-EE4AC0E23A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3600" y="4978215"/>
                <a:ext cx="1630575" cy="769441"/>
              </a:xfrm>
              <a:prstGeom prst="rect">
                <a:avLst/>
              </a:prstGeom>
              <a:blipFill>
                <a:blip r:embed="rId9"/>
                <a:stretch>
                  <a:fillRect l="-3101" t="-4839" r="-3101" b="-14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Oval 44">
            <a:extLst>
              <a:ext uri="{FF2B5EF4-FFF2-40B4-BE49-F238E27FC236}">
                <a16:creationId xmlns:a16="http://schemas.microsoft.com/office/drawing/2014/main" id="{703E5B51-9943-334F-8753-129CA36682DA}"/>
              </a:ext>
            </a:extLst>
          </p:cNvPr>
          <p:cNvSpPr>
            <a:spLocks noChangeAspect="1"/>
          </p:cNvSpPr>
          <p:nvPr/>
        </p:nvSpPr>
        <p:spPr>
          <a:xfrm>
            <a:off x="9500458" y="1472337"/>
            <a:ext cx="185980" cy="182880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6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  <p:bldP spid="17" grpId="0"/>
      <p:bldP spid="18" grpId="0"/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5C3598E-E6B0-0A48-9D6F-7B795C0B1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112" y="1112326"/>
            <a:ext cx="734498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5951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53AC8B5-44B6-6441-95BC-715921C480A5}"/>
              </a:ext>
            </a:extLst>
          </p:cNvPr>
          <p:cNvGrpSpPr>
            <a:grpSpLocks noChangeAspect="1"/>
          </p:cNvGrpSpPr>
          <p:nvPr/>
        </p:nvGrpSpPr>
        <p:grpSpPr>
          <a:xfrm>
            <a:off x="379973" y="1674858"/>
            <a:ext cx="3200400" cy="3205123"/>
            <a:chOff x="1154888" y="1690354"/>
            <a:chExt cx="3212168" cy="321690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76C5B1A-9F26-E94D-8655-8EFD5F32FE7F}"/>
                </a:ext>
              </a:extLst>
            </p:cNvPr>
            <p:cNvSpPr/>
            <p:nvPr/>
          </p:nvSpPr>
          <p:spPr>
            <a:xfrm>
              <a:off x="1154888" y="1690354"/>
              <a:ext cx="1606084" cy="1608454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C6C1893-A6C4-1D43-9EE5-5605EA55D5A6}"/>
                </a:ext>
              </a:extLst>
            </p:cNvPr>
            <p:cNvSpPr/>
            <p:nvPr/>
          </p:nvSpPr>
          <p:spPr>
            <a:xfrm>
              <a:off x="2760972" y="1690354"/>
              <a:ext cx="1606084" cy="1608454"/>
            </a:xfrm>
            <a:prstGeom prst="rect">
              <a:avLst/>
            </a:prstGeom>
            <a:solidFill>
              <a:srgbClr val="00B0F0">
                <a:alpha val="6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ADEAE99-2349-794E-B8BF-45C4308BAB8A}"/>
                </a:ext>
              </a:extLst>
            </p:cNvPr>
            <p:cNvSpPr/>
            <p:nvPr/>
          </p:nvSpPr>
          <p:spPr>
            <a:xfrm>
              <a:off x="1154888" y="3298808"/>
              <a:ext cx="1606084" cy="1608454"/>
            </a:xfrm>
            <a:prstGeom prst="rect">
              <a:avLst/>
            </a:prstGeom>
            <a:solidFill>
              <a:srgbClr val="00B050">
                <a:alpha val="6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43AD8A8-C033-B74D-8164-637FBA1A63E4}"/>
                </a:ext>
              </a:extLst>
            </p:cNvPr>
            <p:cNvSpPr/>
            <p:nvPr/>
          </p:nvSpPr>
          <p:spPr>
            <a:xfrm>
              <a:off x="2760972" y="3298808"/>
              <a:ext cx="1606084" cy="1608454"/>
            </a:xfrm>
            <a:prstGeom prst="rect">
              <a:avLst/>
            </a:prstGeom>
            <a:solidFill>
              <a:srgbClr val="FF0000">
                <a:alpha val="6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838761B-AFE8-A448-876C-C40D4AF0E2D3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70795336"/>
              </p:ext>
            </p:extLst>
          </p:nvPr>
        </p:nvGraphicFramePr>
        <p:xfrm>
          <a:off x="379973" y="1674857"/>
          <a:ext cx="3212168" cy="32169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3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3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4227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1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3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2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1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4227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2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9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1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1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4227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1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3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2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3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4227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5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6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1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2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C587429-CA4F-494C-9FC0-92786E2EF32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1952475"/>
              </p:ext>
            </p:extLst>
          </p:nvPr>
        </p:nvGraphicFramePr>
        <p:xfrm>
          <a:off x="5809658" y="1260273"/>
          <a:ext cx="1833968" cy="1721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6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0661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solidFill>
                          <a:schemeClr val="tx1"/>
                        </a:solidFill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0661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solidFill>
                          <a:schemeClr val="tx1"/>
                        </a:solidFill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D82CD6D2-607B-B14A-A15E-507F985ADE6D}"/>
              </a:ext>
            </a:extLst>
          </p:cNvPr>
          <p:cNvGrpSpPr>
            <a:grpSpLocks noChangeAspect="1"/>
          </p:cNvGrpSpPr>
          <p:nvPr/>
        </p:nvGrpSpPr>
        <p:grpSpPr>
          <a:xfrm>
            <a:off x="5809658" y="1260273"/>
            <a:ext cx="1833968" cy="1721322"/>
            <a:chOff x="1154888" y="1690354"/>
            <a:chExt cx="3212168" cy="321690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761B7ED-66CF-9249-9CD5-34521FBE8BDD}"/>
                </a:ext>
              </a:extLst>
            </p:cNvPr>
            <p:cNvSpPr/>
            <p:nvPr/>
          </p:nvSpPr>
          <p:spPr>
            <a:xfrm>
              <a:off x="1154888" y="1690354"/>
              <a:ext cx="1606084" cy="1608454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entury Schoolbook" panose="02040604050505020304" pitchFamily="18" charset="0"/>
                </a:rPr>
                <a:t>9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8ADECB-8694-6C45-97BB-2CC7B6741289}"/>
                </a:ext>
              </a:extLst>
            </p:cNvPr>
            <p:cNvSpPr/>
            <p:nvPr/>
          </p:nvSpPr>
          <p:spPr>
            <a:xfrm>
              <a:off x="2760972" y="1690354"/>
              <a:ext cx="1606084" cy="1608454"/>
            </a:xfrm>
            <a:prstGeom prst="rect">
              <a:avLst/>
            </a:prstGeom>
            <a:solidFill>
              <a:srgbClr val="00B0F0">
                <a:alpha val="6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entury Schoolbook" panose="02040604050505020304" pitchFamily="18" charset="0"/>
                </a:rPr>
                <a:t>2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1B00F67-0565-534D-80AA-C49A020F6DEE}"/>
                </a:ext>
              </a:extLst>
            </p:cNvPr>
            <p:cNvSpPr/>
            <p:nvPr/>
          </p:nvSpPr>
          <p:spPr>
            <a:xfrm>
              <a:off x="1154888" y="3298808"/>
              <a:ext cx="1606084" cy="1608454"/>
            </a:xfrm>
            <a:prstGeom prst="rect">
              <a:avLst/>
            </a:prstGeom>
            <a:solidFill>
              <a:srgbClr val="00B050">
                <a:alpha val="6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entury Schoolbook" panose="02040604050505020304" pitchFamily="18" charset="0"/>
                </a:rPr>
                <a:t>6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264ABD6-DF5D-8448-A5F6-F6D68426F71D}"/>
                </a:ext>
              </a:extLst>
            </p:cNvPr>
            <p:cNvSpPr/>
            <p:nvPr/>
          </p:nvSpPr>
          <p:spPr>
            <a:xfrm>
              <a:off x="2760972" y="3298808"/>
              <a:ext cx="1606084" cy="1608454"/>
            </a:xfrm>
            <a:prstGeom prst="rect">
              <a:avLst/>
            </a:prstGeom>
            <a:solidFill>
              <a:srgbClr val="FF0000">
                <a:alpha val="6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entury Schoolbook" panose="02040604050505020304" pitchFamily="18" charset="0"/>
                </a:rPr>
                <a:t>3</a:t>
              </a:r>
            </a:p>
          </p:txBody>
        </p:sp>
      </p:grpSp>
      <p:sp>
        <p:nvSpPr>
          <p:cNvPr id="16" name="Right Arrow 15">
            <a:extLst>
              <a:ext uri="{FF2B5EF4-FFF2-40B4-BE49-F238E27FC236}">
                <a16:creationId xmlns:a16="http://schemas.microsoft.com/office/drawing/2014/main" id="{B450B829-1453-3E4A-AA2C-0235B7C1EED4}"/>
              </a:ext>
            </a:extLst>
          </p:cNvPr>
          <p:cNvSpPr/>
          <p:nvPr/>
        </p:nvSpPr>
        <p:spPr>
          <a:xfrm>
            <a:off x="3781586" y="1983780"/>
            <a:ext cx="1828800" cy="2286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3BB376-DDF0-9344-9FCD-2F9A897D9360}"/>
              </a:ext>
            </a:extLst>
          </p:cNvPr>
          <p:cNvSpPr txBox="1"/>
          <p:nvPr/>
        </p:nvSpPr>
        <p:spPr>
          <a:xfrm>
            <a:off x="3859078" y="1596322"/>
            <a:ext cx="1580827" cy="37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MAX POOLING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1CD592-46B4-0C4F-AD6E-E228FCBAD141}"/>
              </a:ext>
            </a:extLst>
          </p:cNvPr>
          <p:cNvSpPr txBox="1"/>
          <p:nvPr/>
        </p:nvSpPr>
        <p:spPr>
          <a:xfrm>
            <a:off x="4339526" y="2681203"/>
            <a:ext cx="666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 = 0</a:t>
            </a:r>
          </a:p>
          <a:p>
            <a:r>
              <a:rPr lang="en-US" dirty="0"/>
              <a:t>f = 2</a:t>
            </a:r>
          </a:p>
          <a:p>
            <a:r>
              <a:rPr lang="en-US" dirty="0"/>
              <a:t>s =2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0F45BAFB-9789-F34B-B28E-75982E304A2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38402031"/>
              </p:ext>
            </p:extLst>
          </p:nvPr>
        </p:nvGraphicFramePr>
        <p:xfrm>
          <a:off x="5822576" y="3566937"/>
          <a:ext cx="1833968" cy="1721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6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0661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solidFill>
                          <a:schemeClr val="tx1"/>
                        </a:solidFill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0661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solidFill>
                          <a:schemeClr val="tx1"/>
                        </a:solidFill>
                        <a:latin typeface="Century Schoolbook" charset="0"/>
                        <a:ea typeface="Century Schoolbook" charset="0"/>
                        <a:cs typeface="Century Schoolbook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A5B31D08-9B3B-B143-9152-2DD655BDAFF0}"/>
              </a:ext>
            </a:extLst>
          </p:cNvPr>
          <p:cNvGrpSpPr>
            <a:grpSpLocks noChangeAspect="1"/>
          </p:cNvGrpSpPr>
          <p:nvPr/>
        </p:nvGrpSpPr>
        <p:grpSpPr>
          <a:xfrm>
            <a:off x="5822576" y="3566937"/>
            <a:ext cx="1833968" cy="1721322"/>
            <a:chOff x="1154888" y="1690354"/>
            <a:chExt cx="3212168" cy="321690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189C963-68CB-7649-9588-DC78423E0D1B}"/>
                </a:ext>
              </a:extLst>
            </p:cNvPr>
            <p:cNvSpPr/>
            <p:nvPr/>
          </p:nvSpPr>
          <p:spPr>
            <a:xfrm>
              <a:off x="1154888" y="1690354"/>
              <a:ext cx="1606084" cy="1608454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Century Schoolbook" panose="02040604050505020304" pitchFamily="18" charset="0"/>
                </a:rPr>
                <a:t>3.75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A5879A-D7D7-0F4F-B69F-3CA9FB7F7349}"/>
                </a:ext>
              </a:extLst>
            </p:cNvPr>
            <p:cNvSpPr/>
            <p:nvPr/>
          </p:nvSpPr>
          <p:spPr>
            <a:xfrm>
              <a:off x="2760972" y="1690354"/>
              <a:ext cx="1606084" cy="1608454"/>
            </a:xfrm>
            <a:prstGeom prst="rect">
              <a:avLst/>
            </a:prstGeom>
            <a:solidFill>
              <a:srgbClr val="00B0F0">
                <a:alpha val="6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Century Schoolbook" panose="02040604050505020304" pitchFamily="18" charset="0"/>
                </a:rPr>
                <a:t>1.25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2329939-26A2-BF4A-BE5D-263308A816ED}"/>
                </a:ext>
              </a:extLst>
            </p:cNvPr>
            <p:cNvSpPr/>
            <p:nvPr/>
          </p:nvSpPr>
          <p:spPr>
            <a:xfrm>
              <a:off x="1154888" y="3298808"/>
              <a:ext cx="1606084" cy="1608454"/>
            </a:xfrm>
            <a:prstGeom prst="rect">
              <a:avLst/>
            </a:prstGeom>
            <a:solidFill>
              <a:srgbClr val="00B050">
                <a:alpha val="6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Century Schoolbook" panose="02040604050505020304" pitchFamily="18" charset="0"/>
                </a:rPr>
                <a:t>3.75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573DA8C-91C0-3842-814A-F1743678944D}"/>
                </a:ext>
              </a:extLst>
            </p:cNvPr>
            <p:cNvSpPr/>
            <p:nvPr/>
          </p:nvSpPr>
          <p:spPr>
            <a:xfrm>
              <a:off x="2760972" y="3298808"/>
              <a:ext cx="1606084" cy="1608454"/>
            </a:xfrm>
            <a:prstGeom prst="rect">
              <a:avLst/>
            </a:prstGeom>
            <a:solidFill>
              <a:srgbClr val="FF0000">
                <a:alpha val="6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Century Schoolbook" panose="02040604050505020304" pitchFamily="18" charset="0"/>
                </a:rPr>
                <a:t>2.00</a:t>
              </a:r>
            </a:p>
          </p:txBody>
        </p:sp>
      </p:grpSp>
      <p:sp>
        <p:nvSpPr>
          <p:cNvPr id="34" name="Right Arrow 33">
            <a:extLst>
              <a:ext uri="{FF2B5EF4-FFF2-40B4-BE49-F238E27FC236}">
                <a16:creationId xmlns:a16="http://schemas.microsoft.com/office/drawing/2014/main" id="{389F3073-426D-514F-A6A8-F0AA09039B16}"/>
              </a:ext>
            </a:extLst>
          </p:cNvPr>
          <p:cNvSpPr/>
          <p:nvPr/>
        </p:nvSpPr>
        <p:spPr>
          <a:xfrm>
            <a:off x="3779006" y="4352428"/>
            <a:ext cx="1828800" cy="2286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B271D21-A26A-2143-A684-5F1A34F8A788}"/>
              </a:ext>
            </a:extLst>
          </p:cNvPr>
          <p:cNvSpPr txBox="1"/>
          <p:nvPr/>
        </p:nvSpPr>
        <p:spPr>
          <a:xfrm>
            <a:off x="3856498" y="3918475"/>
            <a:ext cx="1580827" cy="37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AVG POOLING</a:t>
            </a:r>
          </a:p>
        </p:txBody>
      </p:sp>
    </p:spTree>
    <p:extLst>
      <p:ext uri="{BB962C8B-B14F-4D97-AF65-F5344CB8AC3E}">
        <p14:creationId xmlns:p14="http://schemas.microsoft.com/office/powerpoint/2010/main" val="422861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FE279E-1881-BF4A-85EB-747B25F04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729075"/>
              </p:ext>
            </p:extLst>
          </p:nvPr>
        </p:nvGraphicFramePr>
        <p:xfrm>
          <a:off x="424976" y="840154"/>
          <a:ext cx="1650702" cy="165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C1B75A3-4C71-764A-907D-59975C5AC8AE}"/>
              </a:ext>
            </a:extLst>
          </p:cNvPr>
          <p:cNvCxnSpPr/>
          <p:nvPr/>
        </p:nvCxnSpPr>
        <p:spPr>
          <a:xfrm>
            <a:off x="2212139" y="1671322"/>
            <a:ext cx="5445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be 6">
            <a:extLst>
              <a:ext uri="{FF2B5EF4-FFF2-40B4-BE49-F238E27FC236}">
                <a16:creationId xmlns:a16="http://schemas.microsoft.com/office/drawing/2014/main" id="{A80917C2-D8BC-C141-83F0-26062F645C6F}"/>
              </a:ext>
            </a:extLst>
          </p:cNvPr>
          <p:cNvSpPr/>
          <p:nvPr/>
        </p:nvSpPr>
        <p:spPr>
          <a:xfrm>
            <a:off x="2872586" y="1064141"/>
            <a:ext cx="1256764" cy="1239629"/>
          </a:xfrm>
          <a:prstGeom prst="cube">
            <a:avLst>
              <a:gd name="adj" fmla="val 452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CB37406-81B9-BB41-B8AF-6E4B7E452578}"/>
              </a:ext>
            </a:extLst>
          </p:cNvPr>
          <p:cNvCxnSpPr/>
          <p:nvPr/>
        </p:nvCxnSpPr>
        <p:spPr>
          <a:xfrm>
            <a:off x="4303599" y="1668953"/>
            <a:ext cx="5445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be 8">
            <a:extLst>
              <a:ext uri="{FF2B5EF4-FFF2-40B4-BE49-F238E27FC236}">
                <a16:creationId xmlns:a16="http://schemas.microsoft.com/office/drawing/2014/main" id="{331B8709-1175-A948-9322-BF68FA04CADD}"/>
              </a:ext>
            </a:extLst>
          </p:cNvPr>
          <p:cNvSpPr/>
          <p:nvPr/>
        </p:nvSpPr>
        <p:spPr>
          <a:xfrm>
            <a:off x="4978715" y="1133013"/>
            <a:ext cx="1159567" cy="1170757"/>
          </a:xfrm>
          <a:prstGeom prst="cube">
            <a:avLst>
              <a:gd name="adj" fmla="val 662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4CE678E-671B-F14B-A49C-2C91CBBF76C0}"/>
              </a:ext>
            </a:extLst>
          </p:cNvPr>
          <p:cNvCxnSpPr/>
          <p:nvPr/>
        </p:nvCxnSpPr>
        <p:spPr>
          <a:xfrm>
            <a:off x="6371641" y="1670767"/>
            <a:ext cx="480190" cy="2366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3A51AFF-EE17-BE4A-B171-3F421AE3FE7F}"/>
              </a:ext>
            </a:extLst>
          </p:cNvPr>
          <p:cNvCxnSpPr/>
          <p:nvPr/>
        </p:nvCxnSpPr>
        <p:spPr>
          <a:xfrm>
            <a:off x="8552148" y="1679878"/>
            <a:ext cx="480190" cy="2366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DF36475-DF6E-0440-BD30-F496B8DFC9A6}"/>
              </a:ext>
            </a:extLst>
          </p:cNvPr>
          <p:cNvSpPr txBox="1"/>
          <p:nvPr/>
        </p:nvSpPr>
        <p:spPr>
          <a:xfrm>
            <a:off x="7917508" y="348534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=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878F2E7-AFFF-4742-B0C6-6C3195C9C3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180344"/>
              </p:ext>
            </p:extLst>
          </p:nvPr>
        </p:nvGraphicFramePr>
        <p:xfrm>
          <a:off x="8588267" y="2735721"/>
          <a:ext cx="366888" cy="185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137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5D04EBE5-0C5E-CC4E-99CA-4ADD107B893B}"/>
              </a:ext>
            </a:extLst>
          </p:cNvPr>
          <p:cNvSpPr/>
          <p:nvPr/>
        </p:nvSpPr>
        <p:spPr>
          <a:xfrm>
            <a:off x="8634551" y="2799513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1EE23D6-05FB-BB4D-9D74-C2A5305D4B1C}"/>
              </a:ext>
            </a:extLst>
          </p:cNvPr>
          <p:cNvSpPr/>
          <p:nvPr/>
        </p:nvSpPr>
        <p:spPr>
          <a:xfrm>
            <a:off x="8634551" y="3172882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868B0C9-8BD3-404C-8FCE-7D6F85527305}"/>
              </a:ext>
            </a:extLst>
          </p:cNvPr>
          <p:cNvSpPr/>
          <p:nvPr/>
        </p:nvSpPr>
        <p:spPr>
          <a:xfrm>
            <a:off x="8634551" y="4281552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329219E-5534-1C4B-9891-D6CCEBDD3939}"/>
                  </a:ext>
                </a:extLst>
              </p:cNvPr>
              <p:cNvSpPr txBox="1"/>
              <p:nvPr/>
            </p:nvSpPr>
            <p:spPr>
              <a:xfrm flipH="1">
                <a:off x="8627873" y="3769683"/>
                <a:ext cx="28767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⋮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329219E-5534-1C4B-9891-D6CCEBDD39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627873" y="3769683"/>
                <a:ext cx="287676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7948B09-FCF1-1A48-9F08-78DF15C70C12}"/>
              </a:ext>
            </a:extLst>
          </p:cNvPr>
          <p:cNvCxnSpPr/>
          <p:nvPr/>
        </p:nvCxnSpPr>
        <p:spPr>
          <a:xfrm>
            <a:off x="9003673" y="3761978"/>
            <a:ext cx="5445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F360F636-15FF-8D46-8E1D-94F93CBD35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144809"/>
              </p:ext>
            </p:extLst>
          </p:nvPr>
        </p:nvGraphicFramePr>
        <p:xfrm>
          <a:off x="9596721" y="2743095"/>
          <a:ext cx="366888" cy="185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137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Oval 19">
            <a:extLst>
              <a:ext uri="{FF2B5EF4-FFF2-40B4-BE49-F238E27FC236}">
                <a16:creationId xmlns:a16="http://schemas.microsoft.com/office/drawing/2014/main" id="{70660105-A6A4-EC4E-ACB8-F0622CC2714C}"/>
              </a:ext>
            </a:extLst>
          </p:cNvPr>
          <p:cNvSpPr/>
          <p:nvPr/>
        </p:nvSpPr>
        <p:spPr>
          <a:xfrm>
            <a:off x="9643005" y="2806887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ED4CDBA-F350-E44C-B9B4-5296214B9558}"/>
              </a:ext>
            </a:extLst>
          </p:cNvPr>
          <p:cNvSpPr/>
          <p:nvPr/>
        </p:nvSpPr>
        <p:spPr>
          <a:xfrm>
            <a:off x="9643005" y="318025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A57AF0-327B-6A4C-9DE0-535FAC845573}"/>
              </a:ext>
            </a:extLst>
          </p:cNvPr>
          <p:cNvSpPr/>
          <p:nvPr/>
        </p:nvSpPr>
        <p:spPr>
          <a:xfrm>
            <a:off x="9643005" y="428892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13560F6-6EF1-5E4C-95D5-D17EF7D828A0}"/>
                  </a:ext>
                </a:extLst>
              </p:cNvPr>
              <p:cNvSpPr txBox="1"/>
              <p:nvPr/>
            </p:nvSpPr>
            <p:spPr>
              <a:xfrm flipH="1">
                <a:off x="9636327" y="3777057"/>
                <a:ext cx="28767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⋮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13560F6-6EF1-5E4C-95D5-D17EF7D82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9636327" y="3777057"/>
                <a:ext cx="287676" cy="276999"/>
              </a:xfrm>
              <a:prstGeom prst="rect">
                <a:avLst/>
              </a:prstGeom>
              <a:blipFill>
                <a:blip r:embed="rId3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011DA95-3730-D243-AAC1-49DA9590B455}"/>
              </a:ext>
            </a:extLst>
          </p:cNvPr>
          <p:cNvCxnSpPr/>
          <p:nvPr/>
        </p:nvCxnSpPr>
        <p:spPr>
          <a:xfrm>
            <a:off x="10029449" y="3752927"/>
            <a:ext cx="480190" cy="2366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7E88FFD9-1050-744F-93C0-5504E6F70965}"/>
              </a:ext>
            </a:extLst>
          </p:cNvPr>
          <p:cNvSpPr/>
          <p:nvPr/>
        </p:nvSpPr>
        <p:spPr>
          <a:xfrm>
            <a:off x="11620130" y="362481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B4512BF0-7690-D143-B884-4BA85CE79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19542"/>
              </p:ext>
            </p:extLst>
          </p:nvPr>
        </p:nvGraphicFramePr>
        <p:xfrm>
          <a:off x="310670" y="927442"/>
          <a:ext cx="1650702" cy="165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09C03DCF-07CC-6246-B314-5DA12A5315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44424"/>
              </p:ext>
            </p:extLst>
          </p:nvPr>
        </p:nvGraphicFramePr>
        <p:xfrm>
          <a:off x="194753" y="1031277"/>
          <a:ext cx="1650702" cy="165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49B172F-9E65-B546-AA93-E4862132113F}"/>
                  </a:ext>
                </a:extLst>
              </p:cNvPr>
              <p:cNvSpPr txBox="1"/>
              <p:nvPr/>
            </p:nvSpPr>
            <p:spPr>
              <a:xfrm>
                <a:off x="379989" y="2690019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227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227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49B172F-9E65-B546-AA93-E486213211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989" y="2690019"/>
                <a:ext cx="1465466" cy="369332"/>
              </a:xfrm>
              <a:prstGeom prst="rect">
                <a:avLst/>
              </a:prstGeom>
              <a:blipFill>
                <a:blip r:embed="rId4"/>
                <a:stretch>
                  <a:fillRect l="-3448" t="-10000" r="-2586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B217697-6E88-B146-B3A0-665D6A3CB191}"/>
                  </a:ext>
                </a:extLst>
              </p:cNvPr>
              <p:cNvSpPr txBox="1"/>
              <p:nvPr/>
            </p:nvSpPr>
            <p:spPr>
              <a:xfrm>
                <a:off x="2830036" y="2322920"/>
                <a:ext cx="13885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55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55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Cambria Math" charset="0"/>
                        <a:cs typeface="Cambria Math" charset="0"/>
                      </a:rPr>
                      <m:t>9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6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B217697-6E88-B146-B3A0-665D6A3CB1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036" y="2322920"/>
                <a:ext cx="1388522" cy="369332"/>
              </a:xfrm>
              <a:prstGeom prst="rect">
                <a:avLst/>
              </a:prstGeom>
              <a:blipFill>
                <a:blip r:embed="rId5"/>
                <a:stretch>
                  <a:fillRect l="-3636" t="-6667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ACBFCD4-4B39-3F4C-9085-173911A063F4}"/>
                  </a:ext>
                </a:extLst>
              </p:cNvPr>
              <p:cNvSpPr txBox="1"/>
              <p:nvPr/>
            </p:nvSpPr>
            <p:spPr>
              <a:xfrm>
                <a:off x="4889885" y="2322920"/>
                <a:ext cx="13372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27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27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96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ACBFCD4-4B39-3F4C-9085-173911A063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9885" y="2322920"/>
                <a:ext cx="1337226" cy="369332"/>
              </a:xfrm>
              <a:prstGeom prst="rect">
                <a:avLst/>
              </a:prstGeom>
              <a:blipFill>
                <a:blip r:embed="rId6"/>
                <a:stretch>
                  <a:fillRect l="-2830" t="-6667" r="-283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Cube 30">
            <a:extLst>
              <a:ext uri="{FF2B5EF4-FFF2-40B4-BE49-F238E27FC236}">
                <a16:creationId xmlns:a16="http://schemas.microsoft.com/office/drawing/2014/main" id="{560D6A2F-BB03-3E42-8922-ABE5DEA36D6D}"/>
              </a:ext>
            </a:extLst>
          </p:cNvPr>
          <p:cNvSpPr/>
          <p:nvPr/>
        </p:nvSpPr>
        <p:spPr>
          <a:xfrm>
            <a:off x="6987647" y="941890"/>
            <a:ext cx="1389640" cy="1361880"/>
          </a:xfrm>
          <a:prstGeom prst="cube">
            <a:avLst>
              <a:gd name="adj" fmla="val 721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DAE621C-9F8C-B641-9207-525332DE780C}"/>
                  </a:ext>
                </a:extLst>
              </p:cNvPr>
              <p:cNvSpPr txBox="1"/>
              <p:nvPr/>
            </p:nvSpPr>
            <p:spPr>
              <a:xfrm>
                <a:off x="6949734" y="2312226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27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27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DAE621C-9F8C-B641-9207-525332DE78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734" y="2312226"/>
                <a:ext cx="1465466" cy="369332"/>
              </a:xfrm>
              <a:prstGeom prst="rect">
                <a:avLst/>
              </a:prstGeom>
              <a:blipFill>
                <a:blip r:embed="rId7"/>
                <a:stretch>
                  <a:fillRect l="-2564" t="-6667" r="-1709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Cube 32">
            <a:extLst>
              <a:ext uri="{FF2B5EF4-FFF2-40B4-BE49-F238E27FC236}">
                <a16:creationId xmlns:a16="http://schemas.microsoft.com/office/drawing/2014/main" id="{6CF952A9-D9CB-7548-816C-BFF0D48D4149}"/>
              </a:ext>
            </a:extLst>
          </p:cNvPr>
          <p:cNvSpPr/>
          <p:nvPr/>
        </p:nvSpPr>
        <p:spPr>
          <a:xfrm>
            <a:off x="9226652" y="941890"/>
            <a:ext cx="1389640" cy="1361880"/>
          </a:xfrm>
          <a:prstGeom prst="cube">
            <a:avLst>
              <a:gd name="adj" fmla="val 818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2F55BC7-F9B9-6B4F-B2D1-92E03A9B9DA7}"/>
                  </a:ext>
                </a:extLst>
              </p:cNvPr>
              <p:cNvSpPr txBox="1"/>
              <p:nvPr/>
            </p:nvSpPr>
            <p:spPr>
              <a:xfrm>
                <a:off x="9184592" y="2322920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2F55BC7-F9B9-6B4F-B2D1-92E03A9B9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4592" y="2322920"/>
                <a:ext cx="1465466" cy="369332"/>
              </a:xfrm>
              <a:prstGeom prst="rect">
                <a:avLst/>
              </a:prstGeom>
              <a:blipFill>
                <a:blip r:embed="rId8"/>
                <a:stretch>
                  <a:fillRect l="-2564" t="-6667" r="-1709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Cube 34">
            <a:extLst>
              <a:ext uri="{FF2B5EF4-FFF2-40B4-BE49-F238E27FC236}">
                <a16:creationId xmlns:a16="http://schemas.microsoft.com/office/drawing/2014/main" id="{8D838AFB-F5FC-4A4D-9041-557BDFC4F28F}"/>
              </a:ext>
            </a:extLst>
          </p:cNvPr>
          <p:cNvSpPr/>
          <p:nvPr/>
        </p:nvSpPr>
        <p:spPr>
          <a:xfrm>
            <a:off x="833809" y="3049474"/>
            <a:ext cx="1389640" cy="1361880"/>
          </a:xfrm>
          <a:prstGeom prst="cube">
            <a:avLst>
              <a:gd name="adj" fmla="val 86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E638789-B63F-E44B-B2FC-4F74007F2B49}"/>
                  </a:ext>
                </a:extLst>
              </p:cNvPr>
              <p:cNvSpPr txBox="1"/>
              <p:nvPr/>
            </p:nvSpPr>
            <p:spPr>
              <a:xfrm>
                <a:off x="403288" y="4575937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384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E638789-B63F-E44B-B2FC-4F74007F2B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88" y="4575937"/>
                <a:ext cx="1465466" cy="369332"/>
              </a:xfrm>
              <a:prstGeom prst="rect">
                <a:avLst/>
              </a:prstGeom>
              <a:blipFill>
                <a:blip r:embed="rId9"/>
                <a:stretch>
                  <a:fillRect l="-3448" t="-10345" r="-2586" b="-241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Cube 36">
            <a:extLst>
              <a:ext uri="{FF2B5EF4-FFF2-40B4-BE49-F238E27FC236}">
                <a16:creationId xmlns:a16="http://schemas.microsoft.com/office/drawing/2014/main" id="{7C21650E-A050-1846-A466-C333F1D639B4}"/>
              </a:ext>
            </a:extLst>
          </p:cNvPr>
          <p:cNvSpPr/>
          <p:nvPr/>
        </p:nvSpPr>
        <p:spPr>
          <a:xfrm>
            <a:off x="2995104" y="2959587"/>
            <a:ext cx="1389640" cy="1361880"/>
          </a:xfrm>
          <a:prstGeom prst="cube">
            <a:avLst>
              <a:gd name="adj" fmla="val 86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B86FE6FF-703A-2247-B09E-6C50FA37F937}"/>
                  </a:ext>
                </a:extLst>
              </p:cNvPr>
              <p:cNvSpPr txBox="1"/>
              <p:nvPr/>
            </p:nvSpPr>
            <p:spPr>
              <a:xfrm>
                <a:off x="3018662" y="4570589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384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B86FE6FF-703A-2247-B09E-6C50FA37F9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8662" y="4570589"/>
                <a:ext cx="1465466" cy="369332"/>
              </a:xfrm>
              <a:prstGeom prst="rect">
                <a:avLst/>
              </a:prstGeom>
              <a:blipFill>
                <a:blip r:embed="rId10"/>
                <a:stretch>
                  <a:fillRect l="-3448" t="-13793" r="-2586" b="-20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Cube 38">
            <a:extLst>
              <a:ext uri="{FF2B5EF4-FFF2-40B4-BE49-F238E27FC236}">
                <a16:creationId xmlns:a16="http://schemas.microsoft.com/office/drawing/2014/main" id="{57BE6BB8-ABFB-5B4E-8754-BCD379459C56}"/>
              </a:ext>
            </a:extLst>
          </p:cNvPr>
          <p:cNvSpPr/>
          <p:nvPr/>
        </p:nvSpPr>
        <p:spPr>
          <a:xfrm>
            <a:off x="5117220" y="3165679"/>
            <a:ext cx="1105518" cy="1093704"/>
          </a:xfrm>
          <a:prstGeom prst="cube">
            <a:avLst>
              <a:gd name="adj" fmla="val 831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E84D75C-04FE-3144-A4EE-E63E60988FAE}"/>
                  </a:ext>
                </a:extLst>
              </p:cNvPr>
              <p:cNvSpPr txBox="1"/>
              <p:nvPr/>
            </p:nvSpPr>
            <p:spPr>
              <a:xfrm>
                <a:off x="4942687" y="4570589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E84D75C-04FE-3144-A4EE-E63E60988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687" y="4570589"/>
                <a:ext cx="1465466" cy="369332"/>
              </a:xfrm>
              <a:prstGeom prst="rect">
                <a:avLst/>
              </a:prstGeom>
              <a:blipFill>
                <a:blip r:embed="rId11"/>
                <a:stretch>
                  <a:fillRect l="-3419" t="-13793" r="-1709" b="-20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Cube 40">
            <a:extLst>
              <a:ext uri="{FF2B5EF4-FFF2-40B4-BE49-F238E27FC236}">
                <a16:creationId xmlns:a16="http://schemas.microsoft.com/office/drawing/2014/main" id="{7F5B972C-C97B-C34C-8604-12F596C766DD}"/>
              </a:ext>
            </a:extLst>
          </p:cNvPr>
          <p:cNvSpPr/>
          <p:nvPr/>
        </p:nvSpPr>
        <p:spPr>
          <a:xfrm>
            <a:off x="6796700" y="3165679"/>
            <a:ext cx="1105518" cy="1093704"/>
          </a:xfrm>
          <a:prstGeom prst="cube">
            <a:avLst>
              <a:gd name="adj" fmla="val 878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012CB79-A537-7242-A533-E2B7B94C6CFA}"/>
                  </a:ext>
                </a:extLst>
              </p:cNvPr>
              <p:cNvSpPr txBox="1"/>
              <p:nvPr/>
            </p:nvSpPr>
            <p:spPr>
              <a:xfrm>
                <a:off x="6616726" y="4570589"/>
                <a:ext cx="12089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6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6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012CB79-A537-7242-A533-E2B7B94C6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6726" y="4570589"/>
                <a:ext cx="1208985" cy="369332"/>
              </a:xfrm>
              <a:prstGeom prst="rect">
                <a:avLst/>
              </a:prstGeom>
              <a:blipFill>
                <a:blip r:embed="rId12"/>
                <a:stretch>
                  <a:fillRect l="-4167" t="-13793" r="-3125" b="-20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9A038081-161B-F046-8DF6-9E97E8115B1A}"/>
              </a:ext>
            </a:extLst>
          </p:cNvPr>
          <p:cNvSpPr txBox="1"/>
          <p:nvPr/>
        </p:nvSpPr>
        <p:spPr>
          <a:xfrm>
            <a:off x="8428745" y="457593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entury Schoolbook" charset="0"/>
                <a:ea typeface="Century Schoolbook" charset="0"/>
                <a:cs typeface="Century Schoolbook" charset="0"/>
              </a:rPr>
              <a:t>9216</a:t>
            </a:r>
            <a:endParaRPr lang="en-US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343710B-2140-A14E-A84C-8B883EA00528}"/>
              </a:ext>
            </a:extLst>
          </p:cNvPr>
          <p:cNvSpPr txBox="1"/>
          <p:nvPr/>
        </p:nvSpPr>
        <p:spPr>
          <a:xfrm>
            <a:off x="9431351" y="457416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Schoolbook" charset="0"/>
                <a:ea typeface="Century Schoolbook" charset="0"/>
                <a:cs typeface="Century Schoolbook" charset="0"/>
              </a:rPr>
              <a:t>4096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AF58A340-4A3E-604C-948F-A1825EAFFCEE}"/>
              </a:ext>
            </a:extLst>
          </p:cNvPr>
          <p:cNvCxnSpPr/>
          <p:nvPr/>
        </p:nvCxnSpPr>
        <p:spPr>
          <a:xfrm>
            <a:off x="11034628" y="3769683"/>
            <a:ext cx="5445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BEF4584D-E16B-B44D-BAA2-7649A9C3EE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549114"/>
              </p:ext>
            </p:extLst>
          </p:nvPr>
        </p:nvGraphicFramePr>
        <p:xfrm>
          <a:off x="10611676" y="2735721"/>
          <a:ext cx="366888" cy="185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137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" name="Oval 46">
            <a:extLst>
              <a:ext uri="{FF2B5EF4-FFF2-40B4-BE49-F238E27FC236}">
                <a16:creationId xmlns:a16="http://schemas.microsoft.com/office/drawing/2014/main" id="{C7BD9295-1A44-2544-912B-582628D972BC}"/>
              </a:ext>
            </a:extLst>
          </p:cNvPr>
          <p:cNvSpPr/>
          <p:nvPr/>
        </p:nvSpPr>
        <p:spPr>
          <a:xfrm>
            <a:off x="10657960" y="2799513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6E4D2633-F0E6-CE44-9C6B-A576F47DDB80}"/>
              </a:ext>
            </a:extLst>
          </p:cNvPr>
          <p:cNvSpPr/>
          <p:nvPr/>
        </p:nvSpPr>
        <p:spPr>
          <a:xfrm>
            <a:off x="10657960" y="3172882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39BCD30-FE63-E244-A483-C9273E876959}"/>
              </a:ext>
            </a:extLst>
          </p:cNvPr>
          <p:cNvSpPr/>
          <p:nvPr/>
        </p:nvSpPr>
        <p:spPr>
          <a:xfrm>
            <a:off x="10657960" y="4281552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BC2267C3-E9B5-EC44-B49A-6A61E1CA2B78}"/>
                  </a:ext>
                </a:extLst>
              </p:cNvPr>
              <p:cNvSpPr txBox="1"/>
              <p:nvPr/>
            </p:nvSpPr>
            <p:spPr>
              <a:xfrm flipH="1">
                <a:off x="10651282" y="3769683"/>
                <a:ext cx="28767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⋮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BC2267C3-E9B5-EC44-B49A-6A61E1CA2B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651282" y="3769683"/>
                <a:ext cx="287676" cy="27699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>
            <a:extLst>
              <a:ext uri="{FF2B5EF4-FFF2-40B4-BE49-F238E27FC236}">
                <a16:creationId xmlns:a16="http://schemas.microsoft.com/office/drawing/2014/main" id="{BCD5F718-D1AA-5344-B484-C8875CADAC3C}"/>
              </a:ext>
            </a:extLst>
          </p:cNvPr>
          <p:cNvSpPr txBox="1"/>
          <p:nvPr/>
        </p:nvSpPr>
        <p:spPr>
          <a:xfrm>
            <a:off x="10446306" y="456678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Schoolbook" charset="0"/>
                <a:ea typeface="Century Schoolbook" charset="0"/>
                <a:cs typeface="Century Schoolbook" charset="0"/>
              </a:rPr>
              <a:t>4096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12B9372-2811-E04F-92C8-32B34AFF59AC}"/>
              </a:ext>
            </a:extLst>
          </p:cNvPr>
          <p:cNvCxnSpPr/>
          <p:nvPr/>
        </p:nvCxnSpPr>
        <p:spPr>
          <a:xfrm>
            <a:off x="6252170" y="3752927"/>
            <a:ext cx="5445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51527C2D-BF27-C749-AFFE-54C74668A0CD}"/>
              </a:ext>
            </a:extLst>
          </p:cNvPr>
          <p:cNvCxnSpPr/>
          <p:nvPr/>
        </p:nvCxnSpPr>
        <p:spPr>
          <a:xfrm>
            <a:off x="4219017" y="3752927"/>
            <a:ext cx="5445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B90C10AB-E30A-E54B-8305-6E740EA47E0D}"/>
              </a:ext>
            </a:extLst>
          </p:cNvPr>
          <p:cNvCxnSpPr/>
          <p:nvPr/>
        </p:nvCxnSpPr>
        <p:spPr>
          <a:xfrm>
            <a:off x="2185864" y="3749364"/>
            <a:ext cx="5445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970EA9-162A-4D4A-9F2B-52A248C6AF9B}"/>
              </a:ext>
            </a:extLst>
          </p:cNvPr>
          <p:cNvCxnSpPr/>
          <p:nvPr/>
        </p:nvCxnSpPr>
        <p:spPr>
          <a:xfrm>
            <a:off x="152711" y="3777057"/>
            <a:ext cx="544530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C6D32F9-0C84-1841-8922-494253FBB124}"/>
                  </a:ext>
                </a:extLst>
              </p:cNvPr>
              <p:cNvSpPr txBox="1"/>
              <p:nvPr/>
            </p:nvSpPr>
            <p:spPr>
              <a:xfrm>
                <a:off x="2052297" y="1753522"/>
                <a:ext cx="88838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11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6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 11</a:t>
                </a:r>
              </a:p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s = 4</a:t>
                </a: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C6D32F9-0C84-1841-8922-494253FBB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2297" y="1753522"/>
                <a:ext cx="888385" cy="584775"/>
              </a:xfrm>
              <a:prstGeom prst="rect">
                <a:avLst/>
              </a:prstGeom>
              <a:blipFill>
                <a:blip r:embed="rId14"/>
                <a:stretch>
                  <a:fillRect l="-2817" t="-2128" r="-1408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2D9ED2E4-0871-5640-BFC6-C5FEEF6084A5}"/>
                  </a:ext>
                </a:extLst>
              </p:cNvPr>
              <p:cNvSpPr txBox="1"/>
              <p:nvPr/>
            </p:nvSpPr>
            <p:spPr>
              <a:xfrm>
                <a:off x="4217056" y="1718995"/>
                <a:ext cx="66075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6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s = 2</a:t>
                </a: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2D9ED2E4-0871-5640-BFC6-C5FEEF6084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7056" y="1718995"/>
                <a:ext cx="660757" cy="584775"/>
              </a:xfrm>
              <a:prstGeom prst="rect">
                <a:avLst/>
              </a:prstGeom>
              <a:blipFill>
                <a:blip r:embed="rId15"/>
                <a:stretch>
                  <a:fillRect l="-3774" t="-2128" r="-3774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TextBox 57">
            <a:extLst>
              <a:ext uri="{FF2B5EF4-FFF2-40B4-BE49-F238E27FC236}">
                <a16:creationId xmlns:a16="http://schemas.microsoft.com/office/drawing/2014/main" id="{F1166F58-6CE2-444B-B5DD-E1C973CFA206}"/>
              </a:ext>
            </a:extLst>
          </p:cNvPr>
          <p:cNvSpPr txBox="1"/>
          <p:nvPr/>
        </p:nvSpPr>
        <p:spPr>
          <a:xfrm>
            <a:off x="4180887" y="1120737"/>
            <a:ext cx="118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Century Schoolbook" charset="0"/>
                <a:ea typeface="Century Schoolbook" charset="0"/>
                <a:cs typeface="Century Schoolbook" charset="0"/>
              </a:rPr>
              <a:t>MAX-POOL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10257DB-3C23-DC44-BAF5-4C41A376B32A}"/>
                  </a:ext>
                </a:extLst>
              </p:cNvPr>
              <p:cNvSpPr txBox="1"/>
              <p:nvPr/>
            </p:nvSpPr>
            <p:spPr>
              <a:xfrm>
                <a:off x="6266536" y="1723728"/>
                <a:ext cx="6783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5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6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 5</a:t>
                </a:r>
              </a:p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same</a:t>
                </a:r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10257DB-3C23-DC44-BAF5-4C41A376B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6536" y="1723728"/>
                <a:ext cx="678392" cy="584775"/>
              </a:xfrm>
              <a:prstGeom prst="rect">
                <a:avLst/>
              </a:prstGeom>
              <a:blipFill>
                <a:blip r:embed="rId16"/>
                <a:stretch>
                  <a:fillRect l="-1818" t="-2128" r="-3636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80B2DCF4-B2EE-374D-8804-8AA80CF1DEF7}"/>
                  </a:ext>
                </a:extLst>
              </p:cNvPr>
              <p:cNvSpPr txBox="1"/>
              <p:nvPr/>
            </p:nvSpPr>
            <p:spPr>
              <a:xfrm>
                <a:off x="8453232" y="1722718"/>
                <a:ext cx="66075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6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s = 2</a:t>
                </a: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80B2DCF4-B2EE-374D-8804-8AA80CF1D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3232" y="1722718"/>
                <a:ext cx="660757" cy="584775"/>
              </a:xfrm>
              <a:prstGeom prst="rect">
                <a:avLst/>
              </a:prstGeom>
              <a:blipFill>
                <a:blip r:embed="rId17"/>
                <a:stretch>
                  <a:fillRect l="-3774" t="-2128" r="-3774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60">
            <a:extLst>
              <a:ext uri="{FF2B5EF4-FFF2-40B4-BE49-F238E27FC236}">
                <a16:creationId xmlns:a16="http://schemas.microsoft.com/office/drawing/2014/main" id="{1764C84D-E41B-7143-96AB-BBD77FCD6A2B}"/>
              </a:ext>
            </a:extLst>
          </p:cNvPr>
          <p:cNvSpPr txBox="1"/>
          <p:nvPr/>
        </p:nvSpPr>
        <p:spPr>
          <a:xfrm>
            <a:off x="8417063" y="1124460"/>
            <a:ext cx="118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Century Schoolbook" charset="0"/>
                <a:ea typeface="Century Schoolbook" charset="0"/>
                <a:cs typeface="Century Schoolbook" charset="0"/>
              </a:rPr>
              <a:t>MAX-POOL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C859F8DD-ED58-484B-82E4-6BAC50F915D6}"/>
                  </a:ext>
                </a:extLst>
              </p:cNvPr>
              <p:cNvSpPr txBox="1"/>
              <p:nvPr/>
            </p:nvSpPr>
            <p:spPr>
              <a:xfrm>
                <a:off x="85780" y="3884110"/>
                <a:ext cx="6783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6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same</a:t>
                </a: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C859F8DD-ED58-484B-82E4-6BAC50F91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80" y="3884110"/>
                <a:ext cx="678392" cy="584775"/>
              </a:xfrm>
              <a:prstGeom prst="rect">
                <a:avLst/>
              </a:prstGeom>
              <a:blipFill>
                <a:blip r:embed="rId18"/>
                <a:stretch>
                  <a:fillRect l="-3704" t="-2128" r="-3704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AC0059C-3318-6B42-BDF8-184A3AE24373}"/>
                  </a:ext>
                </a:extLst>
              </p:cNvPr>
              <p:cNvSpPr txBox="1"/>
              <p:nvPr/>
            </p:nvSpPr>
            <p:spPr>
              <a:xfrm>
                <a:off x="2087094" y="3884109"/>
                <a:ext cx="6607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6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AC0059C-3318-6B42-BDF8-184A3AE24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7094" y="3884109"/>
                <a:ext cx="660757" cy="338554"/>
              </a:xfrm>
              <a:prstGeom prst="rect">
                <a:avLst/>
              </a:prstGeom>
              <a:blipFill>
                <a:blip r:embed="rId19"/>
                <a:stretch>
                  <a:fillRect l="-1887" t="-3704" r="-3774" b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F89005B0-6532-F243-AE7B-E0EC1304E37F}"/>
                  </a:ext>
                </a:extLst>
              </p:cNvPr>
              <p:cNvSpPr txBox="1"/>
              <p:nvPr/>
            </p:nvSpPr>
            <p:spPr>
              <a:xfrm>
                <a:off x="4156732" y="3890087"/>
                <a:ext cx="6607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6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F89005B0-6532-F243-AE7B-E0EC1304E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732" y="3890087"/>
                <a:ext cx="660757" cy="338554"/>
              </a:xfrm>
              <a:prstGeom prst="rect">
                <a:avLst/>
              </a:prstGeom>
              <a:blipFill>
                <a:blip r:embed="rId20"/>
                <a:stretch>
                  <a:fillRect l="-3774" t="-3571" r="-3774" b="-17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6C5AA03-7488-4D4D-9DE9-B2F83DD94A50}"/>
                  </a:ext>
                </a:extLst>
              </p:cNvPr>
              <p:cNvSpPr txBox="1"/>
              <p:nvPr/>
            </p:nvSpPr>
            <p:spPr>
              <a:xfrm>
                <a:off x="6107795" y="3864445"/>
                <a:ext cx="66075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6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  <a:p>
                <a:pPr algn="ctr"/>
                <a:r>
                  <a:rPr lang="en-US" sz="1600" dirty="0">
                    <a:latin typeface="Century Schoolbook" charset="0"/>
                    <a:ea typeface="Century Schoolbook" charset="0"/>
                    <a:cs typeface="Century Schoolbook" charset="0"/>
                  </a:rPr>
                  <a:t>s = 2</a:t>
                </a: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6C5AA03-7488-4D4D-9DE9-B2F83DD94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7795" y="3864445"/>
                <a:ext cx="660757" cy="584775"/>
              </a:xfrm>
              <a:prstGeom prst="rect">
                <a:avLst/>
              </a:prstGeom>
              <a:blipFill>
                <a:blip r:embed="rId21"/>
                <a:stretch>
                  <a:fillRect l="-3774" t="-2128" r="-3774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Box 65">
            <a:extLst>
              <a:ext uri="{FF2B5EF4-FFF2-40B4-BE49-F238E27FC236}">
                <a16:creationId xmlns:a16="http://schemas.microsoft.com/office/drawing/2014/main" id="{028947BB-6EFB-394B-8C13-8108E1E11076}"/>
              </a:ext>
            </a:extLst>
          </p:cNvPr>
          <p:cNvSpPr txBox="1"/>
          <p:nvPr/>
        </p:nvSpPr>
        <p:spPr>
          <a:xfrm>
            <a:off x="6190942" y="3283577"/>
            <a:ext cx="118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Century Schoolbook" charset="0"/>
                <a:ea typeface="Century Schoolbook" charset="0"/>
                <a:cs typeface="Century Schoolbook" charset="0"/>
              </a:rPr>
              <a:t>MAX-POOL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FB16C95-B86D-C449-A049-672BBFC57B79}"/>
              </a:ext>
            </a:extLst>
          </p:cNvPr>
          <p:cNvSpPr txBox="1"/>
          <p:nvPr/>
        </p:nvSpPr>
        <p:spPr>
          <a:xfrm>
            <a:off x="11203641" y="397763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entury Schoolbook" charset="0"/>
                <a:ea typeface="Century Schoolbook" charset="0"/>
                <a:cs typeface="Century Schoolbook" charset="0"/>
              </a:rPr>
              <a:t>Softmax</a:t>
            </a:r>
          </a:p>
          <a:p>
            <a:pPr algn="ctr"/>
            <a:r>
              <a:rPr lang="en-US" dirty="0">
                <a:latin typeface="Century Schoolbook" charset="0"/>
                <a:ea typeface="Century Schoolbook" charset="0"/>
                <a:cs typeface="Century Schoolbook" charset="0"/>
              </a:rPr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219139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4" grpId="0" animBg="1"/>
      <p:bldP spid="15" grpId="0" animBg="1"/>
      <p:bldP spid="16" grpId="0" animBg="1"/>
      <p:bldP spid="17" grpId="0"/>
      <p:bldP spid="20" grpId="0" animBg="1"/>
      <p:bldP spid="21" grpId="0" animBg="1"/>
      <p:bldP spid="22" grpId="0" animBg="1"/>
      <p:bldP spid="23" grpId="0"/>
      <p:bldP spid="25" grpId="0" animBg="1"/>
      <p:bldP spid="28" grpId="0"/>
      <p:bldP spid="29" grpId="0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/>
      <p:bldP spid="44" grpId="0"/>
      <p:bldP spid="47" grpId="0" animBg="1"/>
      <p:bldP spid="48" grpId="0" animBg="1"/>
      <p:bldP spid="49" grpId="0" animBg="1"/>
      <p:bldP spid="50" grpId="0"/>
      <p:bldP spid="51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65E8A96-4DCB-C546-BD44-72C8093B15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855573"/>
              </p:ext>
            </p:extLst>
          </p:nvPr>
        </p:nvGraphicFramePr>
        <p:xfrm>
          <a:off x="490988" y="1317320"/>
          <a:ext cx="1650702" cy="165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8856B14-65AA-9149-8F4D-5F88710C21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511943"/>
              </p:ext>
            </p:extLst>
          </p:nvPr>
        </p:nvGraphicFramePr>
        <p:xfrm>
          <a:off x="376682" y="1404608"/>
          <a:ext cx="1650702" cy="165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DF5D776-6FEB-6040-92FA-8794D58F0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106274"/>
              </p:ext>
            </p:extLst>
          </p:nvPr>
        </p:nvGraphicFramePr>
        <p:xfrm>
          <a:off x="260765" y="1508443"/>
          <a:ext cx="1650702" cy="1655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51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8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16EDE15-FE6C-FC4E-80C7-C7A665815116}"/>
                  </a:ext>
                </a:extLst>
              </p:cNvPr>
              <p:cNvSpPr txBox="1"/>
              <p:nvPr/>
            </p:nvSpPr>
            <p:spPr>
              <a:xfrm>
                <a:off x="353383" y="3147128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224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224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16EDE15-FE6C-FC4E-80C7-C7A665815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83" y="3147128"/>
                <a:ext cx="1465466" cy="369332"/>
              </a:xfrm>
              <a:prstGeom prst="rect">
                <a:avLst/>
              </a:prstGeom>
              <a:blipFill>
                <a:blip r:embed="rId2"/>
                <a:stretch>
                  <a:fillRect l="-2586" t="-10000" r="-1724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CD4595E-E709-D842-8C71-28640891972D}"/>
              </a:ext>
            </a:extLst>
          </p:cNvPr>
          <p:cNvCxnSpPr/>
          <p:nvPr/>
        </p:nvCxnSpPr>
        <p:spPr>
          <a:xfrm>
            <a:off x="2311762" y="2256554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CB8C0A2-56BD-EE4E-8352-FA2CA832DA79}"/>
                  </a:ext>
                </a:extLst>
              </p:cNvPr>
              <p:cNvSpPr txBox="1"/>
              <p:nvPr/>
            </p:nvSpPr>
            <p:spPr>
              <a:xfrm>
                <a:off x="182880" y="890319"/>
                <a:ext cx="357822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CONV</a:t>
                </a:r>
                <a:r>
                  <a:rPr lang="en-US" dirty="0"/>
                  <a:t> </a:t>
                </a:r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=</a:t>
                </a:r>
                <a:r>
                  <a:rPr lang="en-US" dirty="0"/>
                  <a:t> </a:t>
                </a:r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3 filter, s = 1, same </a:t>
                </a:r>
                <a:r>
                  <a:rPr lang="en-US" dirty="0"/>
                  <a:t>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CB8C0A2-56BD-EE4E-8352-FA2CA832DA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" y="890319"/>
                <a:ext cx="3578224" cy="646331"/>
              </a:xfrm>
              <a:prstGeom prst="rect">
                <a:avLst/>
              </a:prstGeom>
              <a:blipFill>
                <a:blip r:embed="rId3"/>
                <a:stretch>
                  <a:fillRect l="-1060" t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A8CEEAC-7DF9-6C43-AED5-1CFD9C95B1B5}"/>
                  </a:ext>
                </a:extLst>
              </p:cNvPr>
              <p:cNvSpPr txBox="1"/>
              <p:nvPr/>
            </p:nvSpPr>
            <p:spPr>
              <a:xfrm>
                <a:off x="4069212" y="890318"/>
                <a:ext cx="284885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MAX-POOL =</a:t>
                </a:r>
                <a:r>
                  <a:rPr lang="en-US" dirty="0"/>
                  <a:t> </a:t>
                </a:r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 , s = 2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A8CEEAC-7DF9-6C43-AED5-1CFD9C95B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9212" y="890318"/>
                <a:ext cx="2848857" cy="646331"/>
              </a:xfrm>
              <a:prstGeom prst="rect">
                <a:avLst/>
              </a:prstGeom>
              <a:blipFill>
                <a:blip r:embed="rId4"/>
                <a:stretch>
                  <a:fillRect l="-1327" t="-3846" r="-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7EE112C-B361-0C41-BDBE-2652EAF1C87B}"/>
                  </a:ext>
                </a:extLst>
              </p:cNvPr>
              <p:cNvSpPr txBox="1"/>
              <p:nvPr/>
            </p:nvSpPr>
            <p:spPr>
              <a:xfrm>
                <a:off x="2169346" y="2326221"/>
                <a:ext cx="116705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[CONV 64]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/>
                  <a:t>2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7EE112C-B361-0C41-BDBE-2652EAF1C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9346" y="2326221"/>
                <a:ext cx="1167051" cy="646331"/>
              </a:xfrm>
              <a:prstGeom prst="rect">
                <a:avLst/>
              </a:prstGeom>
              <a:blipFill>
                <a:blip r:embed="rId5"/>
                <a:stretch>
                  <a:fillRect l="-3226" t="-3846" r="-3226" b="-13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C6B3265-6812-4B48-9E18-1D96375B2647}"/>
                  </a:ext>
                </a:extLst>
              </p:cNvPr>
              <p:cNvSpPr txBox="1"/>
              <p:nvPr/>
            </p:nvSpPr>
            <p:spPr>
              <a:xfrm>
                <a:off x="3224963" y="2069934"/>
                <a:ext cx="15937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224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224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64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C6B3265-6812-4B48-9E18-1D96375B2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4963" y="2069934"/>
                <a:ext cx="1593706" cy="369332"/>
              </a:xfrm>
              <a:prstGeom prst="rect">
                <a:avLst/>
              </a:prstGeom>
              <a:blipFill>
                <a:blip r:embed="rId6"/>
                <a:stretch>
                  <a:fillRect l="-2381" t="-6667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5156FDC9-79F6-094B-983A-85F8E86D15B6}"/>
              </a:ext>
            </a:extLst>
          </p:cNvPr>
          <p:cNvSpPr txBox="1"/>
          <p:nvPr/>
        </p:nvSpPr>
        <p:spPr>
          <a:xfrm>
            <a:off x="4789995" y="2326221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316F206-8282-1844-B638-1AE9CB291469}"/>
                  </a:ext>
                </a:extLst>
              </p:cNvPr>
              <p:cNvSpPr txBox="1"/>
              <p:nvPr/>
            </p:nvSpPr>
            <p:spPr>
              <a:xfrm>
                <a:off x="5595203" y="2069934"/>
                <a:ext cx="15937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112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112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64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316F206-8282-1844-B638-1AE9CB2914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5203" y="2069934"/>
                <a:ext cx="1593706" cy="369332"/>
              </a:xfrm>
              <a:prstGeom prst="rect">
                <a:avLst/>
              </a:prstGeom>
              <a:blipFill>
                <a:blip r:embed="rId7"/>
                <a:stretch>
                  <a:fillRect l="-3175" t="-10000" r="-1587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991E340-06BA-464D-9457-BCA4571B5BA8}"/>
              </a:ext>
            </a:extLst>
          </p:cNvPr>
          <p:cNvCxnSpPr/>
          <p:nvPr/>
        </p:nvCxnSpPr>
        <p:spPr>
          <a:xfrm>
            <a:off x="4690429" y="2254600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6F9A094-3AE4-C84D-B7A1-D68ABF638F32}"/>
              </a:ext>
            </a:extLst>
          </p:cNvPr>
          <p:cNvCxnSpPr/>
          <p:nvPr/>
        </p:nvCxnSpPr>
        <p:spPr>
          <a:xfrm>
            <a:off x="7187901" y="2256553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647B2F5-81A5-1E43-BD4E-E5A4F158505C}"/>
                  </a:ext>
                </a:extLst>
              </p:cNvPr>
              <p:cNvSpPr txBox="1"/>
              <p:nvPr/>
            </p:nvSpPr>
            <p:spPr>
              <a:xfrm>
                <a:off x="6986976" y="2326220"/>
                <a:ext cx="128407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[CONV 128]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/>
                  <a:t>2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647B2F5-81A5-1E43-BD4E-E5A4F1585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6976" y="2326220"/>
                <a:ext cx="1284070" cy="646331"/>
              </a:xfrm>
              <a:prstGeom prst="rect">
                <a:avLst/>
              </a:prstGeom>
              <a:blipFill>
                <a:blip r:embed="rId8"/>
                <a:stretch>
                  <a:fillRect l="-2941" t="-3846" r="-2941" b="-13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B5F8522-5E60-184E-9AF5-513FDA07D852}"/>
                  </a:ext>
                </a:extLst>
              </p:cNvPr>
              <p:cNvSpPr txBox="1"/>
              <p:nvPr/>
            </p:nvSpPr>
            <p:spPr>
              <a:xfrm>
                <a:off x="8092676" y="2069934"/>
                <a:ext cx="17219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112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112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128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B5F8522-5E60-184E-9AF5-513FDA07D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2676" y="2069934"/>
                <a:ext cx="1721946" cy="369332"/>
              </a:xfrm>
              <a:prstGeom prst="rect">
                <a:avLst/>
              </a:prstGeom>
              <a:blipFill>
                <a:blip r:embed="rId9"/>
                <a:stretch>
                  <a:fillRect l="-2190" t="-10000" r="-146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9AA1099D-0861-9041-8878-23B32F5220B8}"/>
              </a:ext>
            </a:extLst>
          </p:cNvPr>
          <p:cNvSpPr txBox="1"/>
          <p:nvPr/>
        </p:nvSpPr>
        <p:spPr>
          <a:xfrm>
            <a:off x="9920222" y="2326221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70B3A6C-B3D9-4847-99A5-DB9D66A7D323}"/>
              </a:ext>
            </a:extLst>
          </p:cNvPr>
          <p:cNvCxnSpPr/>
          <p:nvPr/>
        </p:nvCxnSpPr>
        <p:spPr>
          <a:xfrm>
            <a:off x="9843420" y="2254600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AE6D36E-E052-1540-8A24-5BA69C537AD6}"/>
                  </a:ext>
                </a:extLst>
              </p:cNvPr>
              <p:cNvSpPr txBox="1"/>
              <p:nvPr/>
            </p:nvSpPr>
            <p:spPr>
              <a:xfrm>
                <a:off x="10731464" y="2069934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56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56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128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AE6D36E-E052-1540-8A24-5BA69C537A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464" y="2069934"/>
                <a:ext cx="1465466" cy="369332"/>
              </a:xfrm>
              <a:prstGeom prst="rect">
                <a:avLst/>
              </a:prstGeom>
              <a:blipFill>
                <a:blip r:embed="rId10"/>
                <a:stretch>
                  <a:fillRect l="-3448" t="-10000" r="-2586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ABAB097-FE5F-924D-BA35-909AC1F5FF7F}"/>
              </a:ext>
            </a:extLst>
          </p:cNvPr>
          <p:cNvCxnSpPr/>
          <p:nvPr/>
        </p:nvCxnSpPr>
        <p:spPr>
          <a:xfrm>
            <a:off x="646832" y="4067447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BE26E9A-CA17-654A-96C9-AEC53C490026}"/>
                  </a:ext>
                </a:extLst>
              </p:cNvPr>
              <p:cNvSpPr txBox="1"/>
              <p:nvPr/>
            </p:nvSpPr>
            <p:spPr>
              <a:xfrm>
                <a:off x="445907" y="4137114"/>
                <a:ext cx="128407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[CONV 256]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/>
                  <a:t>3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BE26E9A-CA17-654A-96C9-AEC53C4900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907" y="4137114"/>
                <a:ext cx="1284070" cy="646331"/>
              </a:xfrm>
              <a:prstGeom prst="rect">
                <a:avLst/>
              </a:prstGeom>
              <a:blipFill>
                <a:blip r:embed="rId11"/>
                <a:stretch>
                  <a:fillRect l="-2941" t="-3846" r="-2941" b="-13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F5329D7-BD1D-4C4D-A0A1-1197ECA42A19}"/>
                  </a:ext>
                </a:extLst>
              </p:cNvPr>
              <p:cNvSpPr txBox="1"/>
              <p:nvPr/>
            </p:nvSpPr>
            <p:spPr>
              <a:xfrm>
                <a:off x="1576142" y="3883579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56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56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F5329D7-BD1D-4C4D-A0A1-1197ECA42A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6142" y="3883579"/>
                <a:ext cx="1465466" cy="369332"/>
              </a:xfrm>
              <a:prstGeom prst="rect">
                <a:avLst/>
              </a:prstGeom>
              <a:blipFill>
                <a:blip r:embed="rId12"/>
                <a:stretch>
                  <a:fillRect l="-2586" t="-10000" r="-2586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17837081-1D7D-7141-A582-DD7C04365443}"/>
              </a:ext>
            </a:extLst>
          </p:cNvPr>
          <p:cNvSpPr txBox="1"/>
          <p:nvPr/>
        </p:nvSpPr>
        <p:spPr>
          <a:xfrm>
            <a:off x="3093070" y="4132287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D30AE30-3753-D041-95F8-7CED7A488479}"/>
                  </a:ext>
                </a:extLst>
              </p:cNvPr>
              <p:cNvSpPr txBox="1"/>
              <p:nvPr/>
            </p:nvSpPr>
            <p:spPr>
              <a:xfrm>
                <a:off x="3898278" y="3876000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28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28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D30AE30-3753-D041-95F8-7CED7A4884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8278" y="3876000"/>
                <a:ext cx="1465466" cy="369332"/>
              </a:xfrm>
              <a:prstGeom prst="rect">
                <a:avLst/>
              </a:prstGeom>
              <a:blipFill>
                <a:blip r:embed="rId13"/>
                <a:stretch>
                  <a:fillRect l="-3448" t="-10000" r="-2586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FBDA988-7DD8-D34B-80E8-6F6B97327081}"/>
              </a:ext>
            </a:extLst>
          </p:cNvPr>
          <p:cNvCxnSpPr/>
          <p:nvPr/>
        </p:nvCxnSpPr>
        <p:spPr>
          <a:xfrm>
            <a:off x="2993504" y="4060666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1B5DF00-5F38-3A4D-B6A0-87F23556B7CA}"/>
              </a:ext>
            </a:extLst>
          </p:cNvPr>
          <p:cNvCxnSpPr/>
          <p:nvPr/>
        </p:nvCxnSpPr>
        <p:spPr>
          <a:xfrm>
            <a:off x="5448936" y="4062619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B2258E6-DB95-2549-A0E8-54266094B04D}"/>
                  </a:ext>
                </a:extLst>
              </p:cNvPr>
              <p:cNvSpPr txBox="1"/>
              <p:nvPr/>
            </p:nvSpPr>
            <p:spPr>
              <a:xfrm>
                <a:off x="5248011" y="4132286"/>
                <a:ext cx="128407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[CONV 512]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charset="0"/>
                          <a:ea typeface="Cambria Math" charset="0"/>
                          <a:cs typeface="Cambria Math" charset="0"/>
                        </a:rPr>
                        <m:t>×</m:t>
                      </m:r>
                      <m:r>
                        <a:rPr lang="en-US" b="0" i="0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B2258E6-DB95-2549-A0E8-54266094B0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8011" y="4132286"/>
                <a:ext cx="1284070" cy="646331"/>
              </a:xfrm>
              <a:prstGeom prst="rect">
                <a:avLst/>
              </a:prstGeom>
              <a:blipFill>
                <a:blip r:embed="rId14"/>
                <a:stretch>
                  <a:fillRect l="-2941" t="-1923" r="-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C427884-F4A2-334E-87AA-6951983E8DE8}"/>
                  </a:ext>
                </a:extLst>
              </p:cNvPr>
              <p:cNvSpPr txBox="1"/>
              <p:nvPr/>
            </p:nvSpPr>
            <p:spPr>
              <a:xfrm>
                <a:off x="6395751" y="3876000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28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28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512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C427884-F4A2-334E-87AA-6951983E8D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5751" y="3876000"/>
                <a:ext cx="1465466" cy="369332"/>
              </a:xfrm>
              <a:prstGeom prst="rect">
                <a:avLst/>
              </a:prstGeom>
              <a:blipFill>
                <a:blip r:embed="rId15"/>
                <a:stretch>
                  <a:fillRect l="-4348" t="-10000" r="-2609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>
            <a:extLst>
              <a:ext uri="{FF2B5EF4-FFF2-40B4-BE49-F238E27FC236}">
                <a16:creationId xmlns:a16="http://schemas.microsoft.com/office/drawing/2014/main" id="{C7442C4D-67C1-614E-A934-5A5A05328291}"/>
              </a:ext>
            </a:extLst>
          </p:cNvPr>
          <p:cNvSpPr txBox="1"/>
          <p:nvPr/>
        </p:nvSpPr>
        <p:spPr>
          <a:xfrm>
            <a:off x="8066642" y="4132287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10626AB-FF8E-E846-8CC9-8F8F1C047010}"/>
              </a:ext>
            </a:extLst>
          </p:cNvPr>
          <p:cNvCxnSpPr/>
          <p:nvPr/>
        </p:nvCxnSpPr>
        <p:spPr>
          <a:xfrm>
            <a:off x="7989840" y="4060666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AA4D7CC-1AE6-9746-B418-A00F09339765}"/>
                  </a:ext>
                </a:extLst>
              </p:cNvPr>
              <p:cNvSpPr txBox="1"/>
              <p:nvPr/>
            </p:nvSpPr>
            <p:spPr>
              <a:xfrm>
                <a:off x="9021586" y="3876000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14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14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512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AA4D7CC-1AE6-9746-B418-A00F093397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586" y="3876000"/>
                <a:ext cx="1465466" cy="369332"/>
              </a:xfrm>
              <a:prstGeom prst="rect">
                <a:avLst/>
              </a:prstGeom>
              <a:blipFill>
                <a:blip r:embed="rId16"/>
                <a:stretch>
                  <a:fillRect l="-2564" t="-6667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A46CF29-D533-7445-B77A-5F42812F4407}"/>
              </a:ext>
            </a:extLst>
          </p:cNvPr>
          <p:cNvCxnSpPr/>
          <p:nvPr/>
        </p:nvCxnSpPr>
        <p:spPr>
          <a:xfrm>
            <a:off x="691913" y="5392486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9AD10CE-4DBD-AB40-9D6F-C5B5ECC38319}"/>
                  </a:ext>
                </a:extLst>
              </p:cNvPr>
              <p:cNvSpPr txBox="1"/>
              <p:nvPr/>
            </p:nvSpPr>
            <p:spPr>
              <a:xfrm>
                <a:off x="490988" y="5462153"/>
                <a:ext cx="128407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[CONV 512]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/>
                  <a:t>3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9AD10CE-4DBD-AB40-9D6F-C5B5ECC383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88" y="5462153"/>
                <a:ext cx="1284070" cy="646331"/>
              </a:xfrm>
              <a:prstGeom prst="rect">
                <a:avLst/>
              </a:prstGeom>
              <a:blipFill>
                <a:blip r:embed="rId17"/>
                <a:stretch>
                  <a:fillRect l="-2941" t="-1923" r="-2941"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9CF2F6D-20ED-D147-A299-963C64B86160}"/>
                  </a:ext>
                </a:extLst>
              </p:cNvPr>
              <p:cNvSpPr txBox="1"/>
              <p:nvPr/>
            </p:nvSpPr>
            <p:spPr>
              <a:xfrm>
                <a:off x="1621223" y="5208618"/>
                <a:ext cx="1465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14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14</a:t>
                </a:r>
                <a:r>
                  <a:rPr lang="en-US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512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9CF2F6D-20ED-D147-A299-963C64B86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1223" y="5208618"/>
                <a:ext cx="1465466" cy="369332"/>
              </a:xfrm>
              <a:prstGeom prst="rect">
                <a:avLst/>
              </a:prstGeom>
              <a:blipFill>
                <a:blip r:embed="rId18"/>
                <a:stretch>
                  <a:fillRect l="-3448" t="-6667" r="-1724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>
            <a:extLst>
              <a:ext uri="{FF2B5EF4-FFF2-40B4-BE49-F238E27FC236}">
                <a16:creationId xmlns:a16="http://schemas.microsoft.com/office/drawing/2014/main" id="{57F6AC6B-0C5E-3049-AAA6-9C08EBB2FB8D}"/>
              </a:ext>
            </a:extLst>
          </p:cNvPr>
          <p:cNvSpPr txBox="1"/>
          <p:nvPr/>
        </p:nvSpPr>
        <p:spPr>
          <a:xfrm>
            <a:off x="3216537" y="5464107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88539F5-7284-7145-9D14-BAE543CBB8A9}"/>
                  </a:ext>
                </a:extLst>
              </p:cNvPr>
              <p:cNvSpPr txBox="1"/>
              <p:nvPr/>
            </p:nvSpPr>
            <p:spPr>
              <a:xfrm>
                <a:off x="4021745" y="5207820"/>
                <a:ext cx="11560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7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7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dirty="0">
                    <a:latin typeface="Century Schoolbook" charset="0"/>
                    <a:ea typeface="Century Schoolbook" charset="0"/>
                    <a:cs typeface="Century Schoolbook" charset="0"/>
                  </a:rPr>
                  <a:t>512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88539F5-7284-7145-9D14-BAE543CBB8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745" y="5207820"/>
                <a:ext cx="1156086" cy="369332"/>
              </a:xfrm>
              <a:prstGeom prst="rect">
                <a:avLst/>
              </a:prstGeom>
              <a:blipFill>
                <a:blip r:embed="rId19"/>
                <a:stretch>
                  <a:fillRect l="-4348" t="-3333" r="-2174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A9C433D-1536-454B-8B08-7BCE7293E292}"/>
              </a:ext>
            </a:extLst>
          </p:cNvPr>
          <p:cNvCxnSpPr/>
          <p:nvPr/>
        </p:nvCxnSpPr>
        <p:spPr>
          <a:xfrm>
            <a:off x="3116971" y="5392486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7E2F0E5-2C5F-3C4F-BEAC-B2971E21B620}"/>
              </a:ext>
            </a:extLst>
          </p:cNvPr>
          <p:cNvCxnSpPr/>
          <p:nvPr/>
        </p:nvCxnSpPr>
        <p:spPr>
          <a:xfrm>
            <a:off x="5184231" y="5396778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C09B778-CC45-E84E-A5D7-7B078574ED47}"/>
              </a:ext>
            </a:extLst>
          </p:cNvPr>
          <p:cNvSpPr txBox="1"/>
          <p:nvPr/>
        </p:nvSpPr>
        <p:spPr>
          <a:xfrm>
            <a:off x="6145388" y="520782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entury Schoolbook" charset="0"/>
                <a:ea typeface="Century Schoolbook" charset="0"/>
                <a:cs typeface="Century Schoolbook" charset="0"/>
              </a:rPr>
              <a:t>FC</a:t>
            </a:r>
            <a:endParaRPr lang="en-US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1185C3-CC80-3C4B-A2CF-81A77B97E6DA}"/>
              </a:ext>
            </a:extLst>
          </p:cNvPr>
          <p:cNvSpPr txBox="1"/>
          <p:nvPr/>
        </p:nvSpPr>
        <p:spPr>
          <a:xfrm>
            <a:off x="6049207" y="546215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Schoolbook" charset="0"/>
                <a:ea typeface="Century Schoolbook" charset="0"/>
                <a:cs typeface="Century Schoolbook" charset="0"/>
              </a:rPr>
              <a:t>4096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F186472-D5DE-0147-B178-D5EF6E95CECB}"/>
              </a:ext>
            </a:extLst>
          </p:cNvPr>
          <p:cNvCxnSpPr/>
          <p:nvPr/>
        </p:nvCxnSpPr>
        <p:spPr>
          <a:xfrm>
            <a:off x="6736324" y="5392486"/>
            <a:ext cx="904775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0AB1DCA3-A6D8-9C46-AC07-6FA699C2F487}"/>
              </a:ext>
            </a:extLst>
          </p:cNvPr>
          <p:cNvSpPr txBox="1"/>
          <p:nvPr/>
        </p:nvSpPr>
        <p:spPr>
          <a:xfrm>
            <a:off x="7707991" y="5203528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entury Schoolbook" charset="0"/>
                <a:ea typeface="Century Schoolbook" charset="0"/>
                <a:cs typeface="Century Schoolbook" charset="0"/>
              </a:rPr>
              <a:t>FC</a:t>
            </a:r>
            <a:endParaRPr lang="en-US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D99127C-2ABD-1440-9AB7-36CAA3CA87B5}"/>
              </a:ext>
            </a:extLst>
          </p:cNvPr>
          <p:cNvSpPr txBox="1"/>
          <p:nvPr/>
        </p:nvSpPr>
        <p:spPr>
          <a:xfrm>
            <a:off x="7611810" y="545786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Schoolbook" charset="0"/>
                <a:ea typeface="Century Schoolbook" charset="0"/>
                <a:cs typeface="Century Schoolbook" charset="0"/>
              </a:rPr>
              <a:t>4096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C3CC624E-8CA4-864D-922E-FC6500B30B36}"/>
              </a:ext>
            </a:extLst>
          </p:cNvPr>
          <p:cNvCxnSpPr/>
          <p:nvPr/>
        </p:nvCxnSpPr>
        <p:spPr>
          <a:xfrm>
            <a:off x="8294715" y="5382693"/>
            <a:ext cx="822523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1EDA0E52-0896-5E48-BEAE-3F86433C7D7D}"/>
              </a:ext>
            </a:extLst>
          </p:cNvPr>
          <p:cNvSpPr txBox="1"/>
          <p:nvPr/>
        </p:nvSpPr>
        <p:spPr>
          <a:xfrm>
            <a:off x="9267295" y="5193735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Schoolbook" charset="0"/>
                <a:ea typeface="Century Schoolbook" charset="0"/>
                <a:cs typeface="Century Schoolbook" charset="0"/>
              </a:rPr>
              <a:t>Softmax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901BF7F-E639-B64A-984E-09DD09A6F1C6}"/>
              </a:ext>
            </a:extLst>
          </p:cNvPr>
          <p:cNvSpPr txBox="1"/>
          <p:nvPr/>
        </p:nvSpPr>
        <p:spPr>
          <a:xfrm>
            <a:off x="9453243" y="545786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entury Schoolbook" charset="0"/>
                <a:ea typeface="Century Schoolbook" charset="0"/>
                <a:cs typeface="Century Schoolbook" charset="0"/>
              </a:rPr>
              <a:t>1000</a:t>
            </a:r>
            <a:endParaRPr lang="en-US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61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2" grpId="0"/>
      <p:bldP spid="24" grpId="0"/>
      <p:bldP spid="25" grpId="0"/>
      <p:bldP spid="26" grpId="0"/>
      <p:bldP spid="27" grpId="0"/>
      <p:bldP spid="30" grpId="0"/>
      <p:bldP spid="31" grpId="0"/>
      <p:bldP spid="32" grpId="0"/>
      <p:bldP spid="34" grpId="0"/>
      <p:bldP spid="36" grpId="0"/>
      <p:bldP spid="37" grpId="0"/>
      <p:bldP spid="38" grpId="0"/>
      <p:bldP spid="39" grpId="0"/>
      <p:bldP spid="42" grpId="0"/>
      <p:bldP spid="43" grpId="0"/>
      <p:bldP spid="45" grpId="0"/>
      <p:bldP spid="46" grpId="0"/>
      <p:bldP spid="48" grpId="0"/>
      <p:bldP spid="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43D94E1-2E25-CD4B-8A83-48189A7DD8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359904"/>
              </p:ext>
            </p:extLst>
          </p:nvPr>
        </p:nvGraphicFramePr>
        <p:xfrm>
          <a:off x="6263649" y="505916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 useBgFill="1">
        <p:nvSpPr>
          <p:cNvPr id="6" name="Oval 5">
            <a:extLst>
              <a:ext uri="{FF2B5EF4-FFF2-40B4-BE49-F238E27FC236}">
                <a16:creationId xmlns:a16="http://schemas.microsoft.com/office/drawing/2014/main" id="{EF79CCE2-826D-734C-88A2-F9E15CEFEEC6}"/>
              </a:ext>
            </a:extLst>
          </p:cNvPr>
          <p:cNvSpPr/>
          <p:nvPr/>
        </p:nvSpPr>
        <p:spPr>
          <a:xfrm>
            <a:off x="6309933" y="557642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Oval 6">
            <a:extLst>
              <a:ext uri="{FF2B5EF4-FFF2-40B4-BE49-F238E27FC236}">
                <a16:creationId xmlns:a16="http://schemas.microsoft.com/office/drawing/2014/main" id="{23E0BF7D-7A9D-3D48-8241-C1A2BB7CAFF7}"/>
              </a:ext>
            </a:extLst>
          </p:cNvPr>
          <p:cNvSpPr/>
          <p:nvPr/>
        </p:nvSpPr>
        <p:spPr>
          <a:xfrm>
            <a:off x="6309933" y="931011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Oval 7">
            <a:extLst>
              <a:ext uri="{FF2B5EF4-FFF2-40B4-BE49-F238E27FC236}">
                <a16:creationId xmlns:a16="http://schemas.microsoft.com/office/drawing/2014/main" id="{B9128633-5304-DF45-BE4D-79980A042688}"/>
              </a:ext>
            </a:extLst>
          </p:cNvPr>
          <p:cNvSpPr/>
          <p:nvPr/>
        </p:nvSpPr>
        <p:spPr>
          <a:xfrm>
            <a:off x="6309933" y="1289233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B91E11E-6857-5845-9AE5-514DFC14081C}"/>
              </a:ext>
            </a:extLst>
          </p:cNvPr>
          <p:cNvCxnSpPr/>
          <p:nvPr/>
        </p:nvCxnSpPr>
        <p:spPr>
          <a:xfrm flipV="1">
            <a:off x="5675688" y="1048573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F391CCC-5CF7-134C-A6D0-BCCF4F0D3BD3}"/>
                  </a:ext>
                </a:extLst>
              </p:cNvPr>
              <p:cNvSpPr txBox="1"/>
              <p:nvPr/>
            </p:nvSpPr>
            <p:spPr>
              <a:xfrm>
                <a:off x="4138837" y="868729"/>
                <a:ext cx="564706" cy="381130"/>
              </a:xfrm>
              <a:prstGeom prst="rect">
                <a:avLst/>
              </a:prstGeom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 useBgFill="1"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F391CCC-5CF7-134C-A6D0-BCCF4F0D3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837" y="868729"/>
                <a:ext cx="564706" cy="38113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570A085-246D-5C4F-8CBC-8441AA8A5229}"/>
                  </a:ext>
                </a:extLst>
              </p:cNvPr>
              <p:cNvSpPr txBox="1"/>
              <p:nvPr/>
            </p:nvSpPr>
            <p:spPr>
              <a:xfrm>
                <a:off x="7076258" y="863847"/>
                <a:ext cx="784317" cy="381130"/>
              </a:xfrm>
              <a:prstGeom prst="rect">
                <a:avLst/>
              </a:prstGeom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 useBgFill="1"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570A085-246D-5C4F-8CBC-8441AA8A52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6258" y="863847"/>
                <a:ext cx="784317" cy="3811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D5F6AC8-BB9A-314D-8637-0B46DFF24462}"/>
              </a:ext>
            </a:extLst>
          </p:cNvPr>
          <p:cNvCxnSpPr/>
          <p:nvPr/>
        </p:nvCxnSpPr>
        <p:spPr>
          <a:xfrm flipV="1">
            <a:off x="4699516" y="1070850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5AB692E-5EAC-0448-9518-186C656BDF2C}"/>
              </a:ext>
            </a:extLst>
          </p:cNvPr>
          <p:cNvCxnSpPr/>
          <p:nvPr/>
        </p:nvCxnSpPr>
        <p:spPr>
          <a:xfrm flipV="1">
            <a:off x="6683790" y="1057208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F860A07-739D-F747-B709-960812F80F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006789"/>
              </p:ext>
            </p:extLst>
          </p:nvPr>
        </p:nvGraphicFramePr>
        <p:xfrm>
          <a:off x="5229032" y="506778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 useBgFill="1">
        <p:nvSpPr>
          <p:cNvPr id="15" name="Oval 14">
            <a:extLst>
              <a:ext uri="{FF2B5EF4-FFF2-40B4-BE49-F238E27FC236}">
                <a16:creationId xmlns:a16="http://schemas.microsoft.com/office/drawing/2014/main" id="{FAE6DE69-6E89-0740-AC55-2249EBE941C6}"/>
              </a:ext>
            </a:extLst>
          </p:cNvPr>
          <p:cNvSpPr/>
          <p:nvPr/>
        </p:nvSpPr>
        <p:spPr>
          <a:xfrm>
            <a:off x="5275316" y="558504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Oval 15">
            <a:extLst>
              <a:ext uri="{FF2B5EF4-FFF2-40B4-BE49-F238E27FC236}">
                <a16:creationId xmlns:a16="http://schemas.microsoft.com/office/drawing/2014/main" id="{B6AC046B-4A38-A548-8291-915F773EF996}"/>
              </a:ext>
            </a:extLst>
          </p:cNvPr>
          <p:cNvSpPr/>
          <p:nvPr/>
        </p:nvSpPr>
        <p:spPr>
          <a:xfrm>
            <a:off x="5275316" y="931873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7" name="Oval 16">
            <a:extLst>
              <a:ext uri="{FF2B5EF4-FFF2-40B4-BE49-F238E27FC236}">
                <a16:creationId xmlns:a16="http://schemas.microsoft.com/office/drawing/2014/main" id="{BAAE4F3B-9BB0-9846-BEAC-6815988BB663}"/>
              </a:ext>
            </a:extLst>
          </p:cNvPr>
          <p:cNvSpPr/>
          <p:nvPr/>
        </p:nvSpPr>
        <p:spPr>
          <a:xfrm>
            <a:off x="5275316" y="1290095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922648C-644F-7E42-8426-B619092A027E}"/>
                  </a:ext>
                </a:extLst>
              </p:cNvPr>
              <p:cNvSpPr txBox="1"/>
              <p:nvPr/>
            </p:nvSpPr>
            <p:spPr>
              <a:xfrm>
                <a:off x="293987" y="3159265"/>
                <a:ext cx="3238066" cy="413318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𝑧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=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𝑊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+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922648C-644F-7E42-8426-B619092A02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987" y="3159265"/>
                <a:ext cx="3238066" cy="4133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EB0108-F8F3-F04D-99AE-6C235C7EACC2}"/>
                  </a:ext>
                </a:extLst>
              </p:cNvPr>
              <p:cNvSpPr txBox="1"/>
              <p:nvPr/>
            </p:nvSpPr>
            <p:spPr>
              <a:xfrm>
                <a:off x="3722362" y="3156818"/>
                <a:ext cx="2154116" cy="41331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charset="0"/>
                        </a:rPr>
                        <m:t>𝑔</m:t>
                      </m:r>
                      <m:r>
                        <a:rPr lang="en-US" sz="2000" b="0" i="1" smtClean="0">
                          <a:latin typeface="Cambria Math" charset="0"/>
                        </a:rPr>
                        <m:t>(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𝑧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EB0108-F8F3-F04D-99AE-6C235C7EA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2362" y="3156818"/>
                <a:ext cx="2154116" cy="413318"/>
              </a:xfrm>
              <a:prstGeom prst="rect">
                <a:avLst/>
              </a:prstGeom>
              <a:blipFill>
                <a:blip r:embed="rId5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FE9818C-0A14-3541-B1D2-C3A9FB10E3FB}"/>
                  </a:ext>
                </a:extLst>
              </p:cNvPr>
              <p:cNvSpPr txBox="1"/>
              <p:nvPr/>
            </p:nvSpPr>
            <p:spPr>
              <a:xfrm>
                <a:off x="6107356" y="3156818"/>
                <a:ext cx="3468194" cy="413318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𝑧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= 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𝑊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+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FE9818C-0A14-3541-B1D2-C3A9FB10E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7356" y="3156818"/>
                <a:ext cx="3468194" cy="413318"/>
              </a:xfrm>
              <a:prstGeom prst="rect">
                <a:avLst/>
              </a:prstGeom>
              <a:blipFill>
                <a:blip r:embed="rId6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EACAD42-294E-3549-9811-50438638CECD}"/>
                  </a:ext>
                </a:extLst>
              </p:cNvPr>
              <p:cNvSpPr txBox="1"/>
              <p:nvPr/>
            </p:nvSpPr>
            <p:spPr>
              <a:xfrm>
                <a:off x="9729114" y="3156818"/>
                <a:ext cx="2154116" cy="41331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charset="0"/>
                        </a:rPr>
                        <m:t>𝑔</m:t>
                      </m:r>
                      <m:r>
                        <a:rPr lang="en-US" sz="2000" b="0" i="1" smtClean="0">
                          <a:latin typeface="Cambria Math" charset="0"/>
                        </a:rPr>
                        <m:t>(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𝑧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EACAD42-294E-3549-9811-50438638CE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9114" y="3156818"/>
                <a:ext cx="2154116" cy="413318"/>
              </a:xfrm>
              <a:prstGeom prst="rect">
                <a:avLst/>
              </a:prstGeom>
              <a:blipFill>
                <a:blip r:embed="rId7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 useBgFill="1">
        <p:nvSpPr>
          <p:cNvPr id="23" name="TextBox 22">
            <a:extLst>
              <a:ext uri="{FF2B5EF4-FFF2-40B4-BE49-F238E27FC236}">
                <a16:creationId xmlns:a16="http://schemas.microsoft.com/office/drawing/2014/main" id="{C43E65D8-0BFF-664B-B0C4-B9C26543EA5D}"/>
              </a:ext>
            </a:extLst>
          </p:cNvPr>
          <p:cNvSpPr txBox="1"/>
          <p:nvPr/>
        </p:nvSpPr>
        <p:spPr>
          <a:xfrm>
            <a:off x="0" y="6483688"/>
            <a:ext cx="184731" cy="30777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endParaRPr lang="en-US" sz="14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13282D2-F579-4948-9A65-25E5C623B2B1}"/>
                  </a:ext>
                </a:extLst>
              </p:cNvPr>
              <p:cNvSpPr txBox="1"/>
              <p:nvPr/>
            </p:nvSpPr>
            <p:spPr>
              <a:xfrm>
                <a:off x="5549945" y="590403"/>
                <a:ext cx="784317" cy="3811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13282D2-F579-4948-9A65-25E5C623B2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9945" y="590403"/>
                <a:ext cx="784317" cy="3811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CCCCF55-F757-B64A-B2D4-FD763D3E5C4E}"/>
                  </a:ext>
                </a:extLst>
              </p:cNvPr>
              <p:cNvSpPr txBox="1"/>
              <p:nvPr/>
            </p:nvSpPr>
            <p:spPr>
              <a:xfrm>
                <a:off x="77494" y="2389982"/>
                <a:ext cx="712922" cy="381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latin typeface="Cambria Math" charset="0"/>
                            </a:rPr>
                            <m:t>[</m:t>
                          </m:r>
                          <m:r>
                            <a:rPr lang="en-US" i="1">
                              <a:latin typeface="Cambria Math" charset="0"/>
                            </a:rPr>
                            <m:t>𝑙</m:t>
                          </m:r>
                          <m:r>
                            <a:rPr lang="en-US" i="1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CCCCF55-F757-B64A-B2D4-FD763D3E5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94" y="2389982"/>
                <a:ext cx="712922" cy="3811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D96DA7C-B2D4-B740-88C7-5F7A16D66B57}"/>
                  </a:ext>
                </a:extLst>
              </p:cNvPr>
              <p:cNvSpPr txBox="1"/>
              <p:nvPr/>
            </p:nvSpPr>
            <p:spPr>
              <a:xfrm>
                <a:off x="1469750" y="2389982"/>
                <a:ext cx="978976" cy="38113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𝐿𝐼𝑁𝐸𝐴𝑅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D96DA7C-B2D4-B740-88C7-5F7A16D66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750" y="2389982"/>
                <a:ext cx="978976" cy="3811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9D8C3806-AF9C-2247-B584-8D3746CB987C}"/>
                  </a:ext>
                </a:extLst>
              </p:cNvPr>
              <p:cNvSpPr txBox="1"/>
              <p:nvPr/>
            </p:nvSpPr>
            <p:spPr>
              <a:xfrm>
                <a:off x="3249477" y="2389982"/>
                <a:ext cx="978976" cy="38113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𝑅𝑒𝐿𝑈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9D8C3806-AF9C-2247-B584-8D3746CB98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9477" y="2389982"/>
                <a:ext cx="978976" cy="3811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C2864A3-3386-104A-B0E9-E40603BE574A}"/>
                  </a:ext>
                </a:extLst>
              </p:cNvPr>
              <p:cNvSpPr txBox="1"/>
              <p:nvPr/>
            </p:nvSpPr>
            <p:spPr>
              <a:xfrm>
                <a:off x="5049857" y="2389982"/>
                <a:ext cx="712922" cy="381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latin typeface="Cambria Math" charset="0"/>
                            </a:rPr>
                            <m:t>[</m:t>
                          </m:r>
                          <m:r>
                            <a:rPr lang="en-US" i="1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  <m:r>
                            <a:rPr lang="en-US" i="1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C2864A3-3386-104A-B0E9-E40603BE57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9857" y="2389982"/>
                <a:ext cx="712922" cy="3811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979CE69-B746-5346-A9D7-BBF7050320DC}"/>
                  </a:ext>
                </a:extLst>
              </p:cNvPr>
              <p:cNvSpPr txBox="1"/>
              <p:nvPr/>
            </p:nvSpPr>
            <p:spPr>
              <a:xfrm>
                <a:off x="6581614" y="2389982"/>
                <a:ext cx="978976" cy="38113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𝐿𝐼𝑁𝐸𝐴𝑅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979CE69-B746-5346-A9D7-BBF705032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1614" y="2389982"/>
                <a:ext cx="978976" cy="3811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5F6E14A-5679-3643-8D7E-A27C2AC1EF33}"/>
                  </a:ext>
                </a:extLst>
              </p:cNvPr>
              <p:cNvSpPr txBox="1"/>
              <p:nvPr/>
            </p:nvSpPr>
            <p:spPr>
              <a:xfrm>
                <a:off x="8624807" y="2389982"/>
                <a:ext cx="978976" cy="38113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𝑅𝑒𝐿𝑈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5F6E14A-5679-3643-8D7E-A27C2AC1EF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4807" y="2389982"/>
                <a:ext cx="978976" cy="3811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5979C2-182E-8A4C-A4AE-07C193DAC404}"/>
                  </a:ext>
                </a:extLst>
              </p:cNvPr>
              <p:cNvSpPr txBox="1"/>
              <p:nvPr/>
            </p:nvSpPr>
            <p:spPr>
              <a:xfrm>
                <a:off x="10518182" y="2389982"/>
                <a:ext cx="712922" cy="381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latin typeface="Cambria Math" charset="0"/>
                            </a:rPr>
                            <m:t>[</m:t>
                          </m:r>
                          <m:r>
                            <a:rPr lang="en-US" i="1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i="1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5979C2-182E-8A4C-A4AE-07C193DAC4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8182" y="2389982"/>
                <a:ext cx="712922" cy="38113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6FB92D4-891C-E047-A39F-1632FCD74646}"/>
              </a:ext>
            </a:extLst>
          </p:cNvPr>
          <p:cNvCxnSpPr>
            <a:cxnSpLocks/>
          </p:cNvCxnSpPr>
          <p:nvPr/>
        </p:nvCxnSpPr>
        <p:spPr>
          <a:xfrm>
            <a:off x="790416" y="258054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59F8A0A-30FF-8040-99CB-5F9A3BC59AEF}"/>
              </a:ext>
            </a:extLst>
          </p:cNvPr>
          <p:cNvCxnSpPr>
            <a:cxnSpLocks/>
          </p:cNvCxnSpPr>
          <p:nvPr/>
        </p:nvCxnSpPr>
        <p:spPr>
          <a:xfrm>
            <a:off x="2570137" y="258054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447EE87-DEBE-DB45-B4CD-C442BEA1B748}"/>
              </a:ext>
            </a:extLst>
          </p:cNvPr>
          <p:cNvCxnSpPr>
            <a:cxnSpLocks/>
          </p:cNvCxnSpPr>
          <p:nvPr/>
        </p:nvCxnSpPr>
        <p:spPr>
          <a:xfrm>
            <a:off x="4367935" y="258054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3BD3938-F07A-B046-904C-CA95ADC80859}"/>
              </a:ext>
            </a:extLst>
          </p:cNvPr>
          <p:cNvCxnSpPr>
            <a:cxnSpLocks/>
          </p:cNvCxnSpPr>
          <p:nvPr/>
        </p:nvCxnSpPr>
        <p:spPr>
          <a:xfrm>
            <a:off x="5824781" y="258054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CEA76881-D7FE-324B-9E15-FB04545C08A6}"/>
              </a:ext>
            </a:extLst>
          </p:cNvPr>
          <p:cNvCxnSpPr>
            <a:cxnSpLocks/>
          </p:cNvCxnSpPr>
          <p:nvPr/>
        </p:nvCxnSpPr>
        <p:spPr>
          <a:xfrm>
            <a:off x="7870557" y="258054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80FCE35-E108-8B49-8546-5D229533CAEF}"/>
              </a:ext>
            </a:extLst>
          </p:cNvPr>
          <p:cNvCxnSpPr>
            <a:cxnSpLocks/>
          </p:cNvCxnSpPr>
          <p:nvPr/>
        </p:nvCxnSpPr>
        <p:spPr>
          <a:xfrm>
            <a:off x="9792347" y="258054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904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DD2BC19-44E3-AF41-8A85-68A2959EB1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011562"/>
              </p:ext>
            </p:extLst>
          </p:nvPr>
        </p:nvGraphicFramePr>
        <p:xfrm>
          <a:off x="3030282" y="31898"/>
          <a:ext cx="5824392" cy="676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7" r:id="rId3" imgW="4318000" imgH="5016500" progId="Equation.DSMT4">
                  <p:embed/>
                </p:oleObj>
              </mc:Choice>
              <mc:Fallback>
                <p:oleObj r:id="rId3" imgW="4318000" imgH="50165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0282" y="31898"/>
                        <a:ext cx="5824392" cy="67665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38521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43D94E1-2E25-CD4B-8A83-48189A7DD8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368221"/>
              </p:ext>
            </p:extLst>
          </p:nvPr>
        </p:nvGraphicFramePr>
        <p:xfrm>
          <a:off x="6232653" y="784880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 useBgFill="1">
        <p:nvSpPr>
          <p:cNvPr id="6" name="Oval 5">
            <a:extLst>
              <a:ext uri="{FF2B5EF4-FFF2-40B4-BE49-F238E27FC236}">
                <a16:creationId xmlns:a16="http://schemas.microsoft.com/office/drawing/2014/main" id="{EF79CCE2-826D-734C-88A2-F9E15CEFEEC6}"/>
              </a:ext>
            </a:extLst>
          </p:cNvPr>
          <p:cNvSpPr/>
          <p:nvPr/>
        </p:nvSpPr>
        <p:spPr>
          <a:xfrm>
            <a:off x="6278937" y="836606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Oval 6">
            <a:extLst>
              <a:ext uri="{FF2B5EF4-FFF2-40B4-BE49-F238E27FC236}">
                <a16:creationId xmlns:a16="http://schemas.microsoft.com/office/drawing/2014/main" id="{23E0BF7D-7A9D-3D48-8241-C1A2BB7CAFF7}"/>
              </a:ext>
            </a:extLst>
          </p:cNvPr>
          <p:cNvSpPr/>
          <p:nvPr/>
        </p:nvSpPr>
        <p:spPr>
          <a:xfrm>
            <a:off x="6278937" y="1209975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Oval 7">
            <a:extLst>
              <a:ext uri="{FF2B5EF4-FFF2-40B4-BE49-F238E27FC236}">
                <a16:creationId xmlns:a16="http://schemas.microsoft.com/office/drawing/2014/main" id="{B9128633-5304-DF45-BE4D-79980A042688}"/>
              </a:ext>
            </a:extLst>
          </p:cNvPr>
          <p:cNvSpPr/>
          <p:nvPr/>
        </p:nvSpPr>
        <p:spPr>
          <a:xfrm>
            <a:off x="6278937" y="1568197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B91E11E-6857-5845-9AE5-514DFC14081C}"/>
              </a:ext>
            </a:extLst>
          </p:cNvPr>
          <p:cNvCxnSpPr/>
          <p:nvPr/>
        </p:nvCxnSpPr>
        <p:spPr>
          <a:xfrm flipV="1">
            <a:off x="5644692" y="1327537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F391CCC-5CF7-134C-A6D0-BCCF4F0D3BD3}"/>
                  </a:ext>
                </a:extLst>
              </p:cNvPr>
              <p:cNvSpPr txBox="1"/>
              <p:nvPr/>
            </p:nvSpPr>
            <p:spPr>
              <a:xfrm>
                <a:off x="4107841" y="1147693"/>
                <a:ext cx="564706" cy="381130"/>
              </a:xfrm>
              <a:prstGeom prst="rect">
                <a:avLst/>
              </a:prstGeom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 useBgFill="1"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F391CCC-5CF7-134C-A6D0-BCCF4F0D3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7841" y="1147693"/>
                <a:ext cx="564706" cy="38113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570A085-246D-5C4F-8CBC-8441AA8A5229}"/>
                  </a:ext>
                </a:extLst>
              </p:cNvPr>
              <p:cNvSpPr txBox="1"/>
              <p:nvPr/>
            </p:nvSpPr>
            <p:spPr>
              <a:xfrm>
                <a:off x="7045262" y="1142811"/>
                <a:ext cx="784317" cy="381130"/>
              </a:xfrm>
              <a:prstGeom prst="rect">
                <a:avLst/>
              </a:prstGeom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 useBgFill="1"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570A085-246D-5C4F-8CBC-8441AA8A52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5262" y="1142811"/>
                <a:ext cx="784317" cy="3811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D5F6AC8-BB9A-314D-8637-0B46DFF24462}"/>
              </a:ext>
            </a:extLst>
          </p:cNvPr>
          <p:cNvCxnSpPr/>
          <p:nvPr/>
        </p:nvCxnSpPr>
        <p:spPr>
          <a:xfrm flipV="1">
            <a:off x="4668520" y="1349814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5AB692E-5EAC-0448-9518-186C656BDF2C}"/>
              </a:ext>
            </a:extLst>
          </p:cNvPr>
          <p:cNvCxnSpPr/>
          <p:nvPr/>
        </p:nvCxnSpPr>
        <p:spPr>
          <a:xfrm flipV="1">
            <a:off x="6652794" y="1336172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F860A07-739D-F747-B709-960812F80F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292333"/>
              </p:ext>
            </p:extLst>
          </p:nvPr>
        </p:nvGraphicFramePr>
        <p:xfrm>
          <a:off x="5198036" y="785742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 useBgFill="1">
        <p:nvSpPr>
          <p:cNvPr id="15" name="Oval 14">
            <a:extLst>
              <a:ext uri="{FF2B5EF4-FFF2-40B4-BE49-F238E27FC236}">
                <a16:creationId xmlns:a16="http://schemas.microsoft.com/office/drawing/2014/main" id="{FAE6DE69-6E89-0740-AC55-2249EBE941C6}"/>
              </a:ext>
            </a:extLst>
          </p:cNvPr>
          <p:cNvSpPr/>
          <p:nvPr/>
        </p:nvSpPr>
        <p:spPr>
          <a:xfrm>
            <a:off x="5244320" y="837468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Oval 15">
            <a:extLst>
              <a:ext uri="{FF2B5EF4-FFF2-40B4-BE49-F238E27FC236}">
                <a16:creationId xmlns:a16="http://schemas.microsoft.com/office/drawing/2014/main" id="{B6AC046B-4A38-A548-8291-915F773EF996}"/>
              </a:ext>
            </a:extLst>
          </p:cNvPr>
          <p:cNvSpPr/>
          <p:nvPr/>
        </p:nvSpPr>
        <p:spPr>
          <a:xfrm>
            <a:off x="5244320" y="1210837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7" name="Oval 16">
            <a:extLst>
              <a:ext uri="{FF2B5EF4-FFF2-40B4-BE49-F238E27FC236}">
                <a16:creationId xmlns:a16="http://schemas.microsoft.com/office/drawing/2014/main" id="{BAAE4F3B-9BB0-9846-BEAC-6815988BB663}"/>
              </a:ext>
            </a:extLst>
          </p:cNvPr>
          <p:cNvSpPr/>
          <p:nvPr/>
        </p:nvSpPr>
        <p:spPr>
          <a:xfrm>
            <a:off x="5244320" y="1569059"/>
            <a:ext cx="274320" cy="2743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922648C-644F-7E42-8426-B619092A027E}"/>
                  </a:ext>
                </a:extLst>
              </p:cNvPr>
              <p:cNvSpPr txBox="1"/>
              <p:nvPr/>
            </p:nvSpPr>
            <p:spPr>
              <a:xfrm>
                <a:off x="61517" y="3779185"/>
                <a:ext cx="3238066" cy="413318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𝑧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=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𝑊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+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922648C-644F-7E42-8426-B619092A02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17" y="3779185"/>
                <a:ext cx="3238066" cy="4133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EB0108-F8F3-F04D-99AE-6C235C7EACC2}"/>
                  </a:ext>
                </a:extLst>
              </p:cNvPr>
              <p:cNvSpPr txBox="1"/>
              <p:nvPr/>
            </p:nvSpPr>
            <p:spPr>
              <a:xfrm>
                <a:off x="3412402" y="3776738"/>
                <a:ext cx="2154116" cy="41331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charset="0"/>
                        </a:rPr>
                        <m:t>𝑔</m:t>
                      </m:r>
                      <m:r>
                        <a:rPr lang="en-US" sz="2000" b="0" i="1" smtClean="0">
                          <a:latin typeface="Cambria Math" charset="0"/>
                        </a:rPr>
                        <m:t>(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𝑧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EB0108-F8F3-F04D-99AE-6C235C7EA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2402" y="3776738"/>
                <a:ext cx="2154116" cy="413318"/>
              </a:xfrm>
              <a:prstGeom prst="rect">
                <a:avLst/>
              </a:prstGeom>
              <a:blipFill>
                <a:blip r:embed="rId5"/>
                <a:stretch>
                  <a:fillRect b="-1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FE9818C-0A14-3541-B1D2-C3A9FB10E3FB}"/>
                  </a:ext>
                </a:extLst>
              </p:cNvPr>
              <p:cNvSpPr txBox="1"/>
              <p:nvPr/>
            </p:nvSpPr>
            <p:spPr>
              <a:xfrm>
                <a:off x="5688910" y="3776738"/>
                <a:ext cx="3468194" cy="413318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𝑧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= 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𝑊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+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FE9818C-0A14-3541-B1D2-C3A9FB10E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910" y="3776738"/>
                <a:ext cx="3468194" cy="413318"/>
              </a:xfrm>
              <a:prstGeom prst="rect">
                <a:avLst/>
              </a:prstGeom>
              <a:blipFill>
                <a:blip r:embed="rId6"/>
                <a:stretch>
                  <a:fillRect b="-14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EACAD42-294E-3549-9811-50438638CECD}"/>
                  </a:ext>
                </a:extLst>
              </p:cNvPr>
              <p:cNvSpPr txBox="1"/>
              <p:nvPr/>
            </p:nvSpPr>
            <p:spPr>
              <a:xfrm>
                <a:off x="9279672" y="3776738"/>
                <a:ext cx="2823273" cy="421462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+2]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charset="0"/>
                        </a:rPr>
                        <m:t>𝑔</m:t>
                      </m:r>
                      <m:r>
                        <a:rPr lang="en-US" sz="2000" b="0" i="1" smtClean="0">
                          <a:latin typeface="Cambria Math" charset="0"/>
                        </a:rPr>
                        <m:t>(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charset="0"/>
                            </a:rPr>
                            <m:t>𝑧</m:t>
                          </m:r>
                        </m:e>
                        <m:sup>
                          <m:d>
                            <m:dPr>
                              <m:begChr m:val="["/>
                              <m:endChr m:val="]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charset="0"/>
                                </a:rPr>
                                <m:t>𝑙</m:t>
                              </m:r>
                              <m:r>
                                <a:rPr lang="en-US" sz="2000" b="0" i="1" smtClean="0">
                                  <a:latin typeface="Cambria Math" charset="0"/>
                                </a:rPr>
                                <m:t>+2</m:t>
                              </m:r>
                            </m:e>
                          </m:d>
                        </m:sup>
                      </m:sSup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latin typeface="Cambria Math" charset="0"/>
                            </a:rPr>
                            <m:t>[</m:t>
                          </m:r>
                          <m:r>
                            <a:rPr lang="en-US" sz="2000" i="1">
                              <a:latin typeface="Cambria Math" charset="0"/>
                            </a:rPr>
                            <m:t>𝑙</m:t>
                          </m:r>
                          <m:r>
                            <a:rPr lang="en-US" sz="2000" i="1">
                              <a:latin typeface="Cambria Math" charset="0"/>
                            </a:rPr>
                            <m:t>]</m:t>
                          </m:r>
                        </m:sup>
                      </m:sSup>
                      <m:r>
                        <a:rPr lang="en-US" sz="2000" b="0" i="1" smtClean="0"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EACAD42-294E-3549-9811-50438638CE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9672" y="3776738"/>
                <a:ext cx="2823273" cy="421462"/>
              </a:xfrm>
              <a:prstGeom prst="rect">
                <a:avLst/>
              </a:prstGeom>
              <a:blipFill>
                <a:blip r:embed="rId7"/>
                <a:stretch>
                  <a:fillRect b="-8333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13282D2-F579-4948-9A65-25E5C623B2B1}"/>
                  </a:ext>
                </a:extLst>
              </p:cNvPr>
              <p:cNvSpPr txBox="1"/>
              <p:nvPr/>
            </p:nvSpPr>
            <p:spPr>
              <a:xfrm>
                <a:off x="5518949" y="869367"/>
                <a:ext cx="784317" cy="3811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+1]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13282D2-F579-4948-9A65-25E5C623B2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8949" y="869367"/>
                <a:ext cx="784317" cy="3811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CCCCF55-F757-B64A-B2D4-FD763D3E5C4E}"/>
                  </a:ext>
                </a:extLst>
              </p:cNvPr>
              <p:cNvSpPr txBox="1"/>
              <p:nvPr/>
            </p:nvSpPr>
            <p:spPr>
              <a:xfrm>
                <a:off x="46498" y="3009902"/>
                <a:ext cx="712922" cy="381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latin typeface="Cambria Math" charset="0"/>
                            </a:rPr>
                            <m:t>[</m:t>
                          </m:r>
                          <m:r>
                            <a:rPr lang="en-US" i="1">
                              <a:latin typeface="Cambria Math" charset="0"/>
                            </a:rPr>
                            <m:t>𝑙</m:t>
                          </m:r>
                          <m:r>
                            <a:rPr lang="en-US" i="1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CCCCF55-F757-B64A-B2D4-FD763D3E5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98" y="3009902"/>
                <a:ext cx="712922" cy="3811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D96DA7C-B2D4-B740-88C7-5F7A16D66B57}"/>
                  </a:ext>
                </a:extLst>
              </p:cNvPr>
              <p:cNvSpPr txBox="1"/>
              <p:nvPr/>
            </p:nvSpPr>
            <p:spPr>
              <a:xfrm>
                <a:off x="1438754" y="3009902"/>
                <a:ext cx="978976" cy="38113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𝐿𝐼𝑁𝐸𝐴𝑅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D96DA7C-B2D4-B740-88C7-5F7A16D66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754" y="3009902"/>
                <a:ext cx="978976" cy="3811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9D8C3806-AF9C-2247-B584-8D3746CB987C}"/>
                  </a:ext>
                </a:extLst>
              </p:cNvPr>
              <p:cNvSpPr txBox="1"/>
              <p:nvPr/>
            </p:nvSpPr>
            <p:spPr>
              <a:xfrm>
                <a:off x="3218481" y="3009902"/>
                <a:ext cx="978976" cy="381130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𝑅𝑒𝐿𝑈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9D8C3806-AF9C-2247-B584-8D3746CB98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8481" y="3009902"/>
                <a:ext cx="978976" cy="3811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C2864A3-3386-104A-B0E9-E40603BE574A}"/>
                  </a:ext>
                </a:extLst>
              </p:cNvPr>
              <p:cNvSpPr txBox="1"/>
              <p:nvPr/>
            </p:nvSpPr>
            <p:spPr>
              <a:xfrm>
                <a:off x="5018861" y="3009902"/>
                <a:ext cx="712922" cy="381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latin typeface="Cambria Math" charset="0"/>
                            </a:rPr>
                            <m:t>[</m:t>
                          </m:r>
                          <m:r>
                            <a:rPr lang="en-US" i="1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  <m:r>
                            <a:rPr lang="en-US" i="1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C2864A3-3386-104A-B0E9-E40603BE57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8861" y="3009902"/>
                <a:ext cx="712922" cy="3811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979CE69-B746-5346-A9D7-BBF7050320DC}"/>
                  </a:ext>
                </a:extLst>
              </p:cNvPr>
              <p:cNvSpPr txBox="1"/>
              <p:nvPr/>
            </p:nvSpPr>
            <p:spPr>
              <a:xfrm>
                <a:off x="6550618" y="3009902"/>
                <a:ext cx="978976" cy="38113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𝐿𝐼𝑁𝐸𝐴𝑅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979CE69-B746-5346-A9D7-BBF705032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0618" y="3009902"/>
                <a:ext cx="978976" cy="3811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5F6E14A-5679-3643-8D7E-A27C2AC1EF33}"/>
                  </a:ext>
                </a:extLst>
              </p:cNvPr>
              <p:cNvSpPr txBox="1"/>
              <p:nvPr/>
            </p:nvSpPr>
            <p:spPr>
              <a:xfrm>
                <a:off x="8593811" y="3009902"/>
                <a:ext cx="978976" cy="38113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𝑅𝑒𝐿𝑈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5F6E14A-5679-3643-8D7E-A27C2AC1EF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3811" y="3009902"/>
                <a:ext cx="978976" cy="3811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5979C2-182E-8A4C-A4AE-07C193DAC404}"/>
                  </a:ext>
                </a:extLst>
              </p:cNvPr>
              <p:cNvSpPr txBox="1"/>
              <p:nvPr/>
            </p:nvSpPr>
            <p:spPr>
              <a:xfrm>
                <a:off x="10487186" y="3009902"/>
                <a:ext cx="712922" cy="381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latin typeface="Cambria Math" charset="0"/>
                            </a:rPr>
                            <m:t>[</m:t>
                          </m:r>
                          <m:r>
                            <a:rPr lang="en-US" i="1">
                              <a:latin typeface="Cambria Math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i="1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5979C2-182E-8A4C-A4AE-07C193DAC4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7186" y="3009902"/>
                <a:ext cx="712922" cy="38113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6FB92D4-891C-E047-A39F-1632FCD74646}"/>
              </a:ext>
            </a:extLst>
          </p:cNvPr>
          <p:cNvCxnSpPr>
            <a:cxnSpLocks/>
          </p:cNvCxnSpPr>
          <p:nvPr/>
        </p:nvCxnSpPr>
        <p:spPr>
          <a:xfrm>
            <a:off x="759420" y="320046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59F8A0A-30FF-8040-99CB-5F9A3BC59AEF}"/>
              </a:ext>
            </a:extLst>
          </p:cNvPr>
          <p:cNvCxnSpPr>
            <a:cxnSpLocks/>
          </p:cNvCxnSpPr>
          <p:nvPr/>
        </p:nvCxnSpPr>
        <p:spPr>
          <a:xfrm>
            <a:off x="2539141" y="320046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447EE87-DEBE-DB45-B4CD-C442BEA1B748}"/>
              </a:ext>
            </a:extLst>
          </p:cNvPr>
          <p:cNvCxnSpPr>
            <a:cxnSpLocks/>
          </p:cNvCxnSpPr>
          <p:nvPr/>
        </p:nvCxnSpPr>
        <p:spPr>
          <a:xfrm>
            <a:off x="4336939" y="320046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3BD3938-F07A-B046-904C-CA95ADC80859}"/>
              </a:ext>
            </a:extLst>
          </p:cNvPr>
          <p:cNvCxnSpPr>
            <a:cxnSpLocks/>
          </p:cNvCxnSpPr>
          <p:nvPr/>
        </p:nvCxnSpPr>
        <p:spPr>
          <a:xfrm>
            <a:off x="5793785" y="320046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CEA76881-D7FE-324B-9E15-FB04545C08A6}"/>
              </a:ext>
            </a:extLst>
          </p:cNvPr>
          <p:cNvCxnSpPr>
            <a:cxnSpLocks/>
          </p:cNvCxnSpPr>
          <p:nvPr/>
        </p:nvCxnSpPr>
        <p:spPr>
          <a:xfrm>
            <a:off x="7839561" y="320046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80FCE35-E108-8B49-8546-5D229533CAEF}"/>
              </a:ext>
            </a:extLst>
          </p:cNvPr>
          <p:cNvCxnSpPr>
            <a:cxnSpLocks/>
          </p:cNvCxnSpPr>
          <p:nvPr/>
        </p:nvCxnSpPr>
        <p:spPr>
          <a:xfrm>
            <a:off x="9761351" y="3200467"/>
            <a:ext cx="570848" cy="0"/>
          </a:xfrm>
          <a:prstGeom prst="straightConnector1">
            <a:avLst/>
          </a:prstGeom>
          <a:ln w="28575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>
            <a:extLst>
              <a:ext uri="{FF2B5EF4-FFF2-40B4-BE49-F238E27FC236}">
                <a16:creationId xmlns:a16="http://schemas.microsoft.com/office/drawing/2014/main" id="{C2FCBB1C-104F-0040-9FF5-32E6C840B8C5}"/>
              </a:ext>
            </a:extLst>
          </p:cNvPr>
          <p:cNvCxnSpPr>
            <a:cxnSpLocks/>
            <a:stCxn id="27" idx="0"/>
          </p:cNvCxnSpPr>
          <p:nvPr/>
        </p:nvCxnSpPr>
        <p:spPr>
          <a:xfrm rot="5400000" flipH="1" flipV="1">
            <a:off x="4196553" y="-806290"/>
            <a:ext cx="731520" cy="7086600"/>
          </a:xfrm>
          <a:prstGeom prst="bentConnector2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A26D370-53BD-334D-9555-468A9BC484FB}"/>
              </a:ext>
            </a:extLst>
          </p:cNvPr>
          <p:cNvCxnSpPr/>
          <p:nvPr/>
        </p:nvCxnSpPr>
        <p:spPr>
          <a:xfrm>
            <a:off x="8105614" y="2371249"/>
            <a:ext cx="0" cy="72842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7B9A206-90BB-4848-B10E-44891A5451D3}"/>
              </a:ext>
            </a:extLst>
          </p:cNvPr>
          <p:cNvGrpSpPr/>
          <p:nvPr/>
        </p:nvGrpSpPr>
        <p:grpSpPr>
          <a:xfrm>
            <a:off x="4819973" y="201494"/>
            <a:ext cx="1580832" cy="1023697"/>
            <a:chOff x="4390195" y="123996"/>
            <a:chExt cx="2010610" cy="1023697"/>
          </a:xfrm>
        </p:grpSpPr>
        <p:cxnSp>
          <p:nvCxnSpPr>
            <p:cNvPr id="44" name="Elbow Connector 43">
              <a:extLst>
                <a:ext uri="{FF2B5EF4-FFF2-40B4-BE49-F238E27FC236}">
                  <a16:creationId xmlns:a16="http://schemas.microsoft.com/office/drawing/2014/main" id="{3478F812-D95C-0640-BB0F-E244C5400240}"/>
                </a:ext>
              </a:extLst>
            </p:cNvPr>
            <p:cNvCxnSpPr>
              <a:cxnSpLocks/>
              <a:stCxn id="10" idx="0"/>
            </p:cNvCxnSpPr>
            <p:nvPr/>
          </p:nvCxnSpPr>
          <p:spPr>
            <a:xfrm rot="5400000" flipH="1" flipV="1">
              <a:off x="4891398" y="-361713"/>
              <a:ext cx="1008203" cy="2010610"/>
            </a:xfrm>
            <a:prstGeom prst="bentConnector2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9D71D449-F805-BA41-93F2-12AD9F4337BE}"/>
                </a:ext>
              </a:extLst>
            </p:cNvPr>
            <p:cNvCxnSpPr>
              <a:cxnSpLocks/>
            </p:cNvCxnSpPr>
            <p:nvPr/>
          </p:nvCxnSpPr>
          <p:spPr>
            <a:xfrm>
              <a:off x="6398215" y="123996"/>
              <a:ext cx="0" cy="49377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863A9D23-40BA-3F41-8F23-CAF6936E2162}"/>
              </a:ext>
            </a:extLst>
          </p:cNvPr>
          <p:cNvSpPr txBox="1"/>
          <p:nvPr/>
        </p:nvSpPr>
        <p:spPr>
          <a:xfrm>
            <a:off x="3084164" y="1937301"/>
            <a:ext cx="2851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Shortcut/skip connection</a:t>
            </a:r>
          </a:p>
        </p:txBody>
      </p: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E4C30DB1-A1A0-8049-8045-D31E7D3BD8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415374"/>
              </p:ext>
            </p:extLst>
          </p:nvPr>
        </p:nvGraphicFramePr>
        <p:xfrm>
          <a:off x="3126177" y="5583331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9" name="Oval 58">
            <a:extLst>
              <a:ext uri="{FF2B5EF4-FFF2-40B4-BE49-F238E27FC236}">
                <a16:creationId xmlns:a16="http://schemas.microsoft.com/office/drawing/2014/main" id="{8800A7CD-E7FC-0E4C-8052-94C82794E509}"/>
              </a:ext>
            </a:extLst>
          </p:cNvPr>
          <p:cNvSpPr/>
          <p:nvPr/>
        </p:nvSpPr>
        <p:spPr>
          <a:xfrm>
            <a:off x="3172461" y="5635057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1270F55A-A87A-1E44-87EE-0A6B83AC04B4}"/>
              </a:ext>
            </a:extLst>
          </p:cNvPr>
          <p:cNvSpPr/>
          <p:nvPr/>
        </p:nvSpPr>
        <p:spPr>
          <a:xfrm>
            <a:off x="3172461" y="600842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40FA1599-3308-6046-BA52-382E40394379}"/>
              </a:ext>
            </a:extLst>
          </p:cNvPr>
          <p:cNvSpPr/>
          <p:nvPr/>
        </p:nvSpPr>
        <p:spPr>
          <a:xfrm>
            <a:off x="3172461" y="636664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6EA22A87-4D38-6744-A8F2-ABD51AC9C3CE}"/>
              </a:ext>
            </a:extLst>
          </p:cNvPr>
          <p:cNvCxnSpPr/>
          <p:nvPr/>
        </p:nvCxnSpPr>
        <p:spPr>
          <a:xfrm flipV="1">
            <a:off x="2640414" y="6125988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018D897A-5FBC-E442-B753-0D512A8EAEA7}"/>
                  </a:ext>
                </a:extLst>
              </p:cNvPr>
              <p:cNvSpPr txBox="1"/>
              <p:nvPr/>
            </p:nvSpPr>
            <p:spPr>
              <a:xfrm>
                <a:off x="1114795" y="5876187"/>
                <a:ext cx="4395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latin typeface="Cambria Math" charset="0"/>
                        </a:rPr>
                        <m:t>x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018D897A-5FBC-E442-B753-0D512A8EA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4795" y="5876187"/>
                <a:ext cx="439543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52DAE72-D38C-EA43-9EF7-E37D2828B3E4}"/>
                  </a:ext>
                </a:extLst>
              </p:cNvPr>
              <p:cNvSpPr txBox="1"/>
              <p:nvPr/>
            </p:nvSpPr>
            <p:spPr>
              <a:xfrm>
                <a:off x="11450270" y="5836187"/>
                <a:ext cx="775084" cy="541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52DAE72-D38C-EA43-9EF7-E37D2828B3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0270" y="5836187"/>
                <a:ext cx="775084" cy="54162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2CCEE7B-414D-D64C-B273-C198F8BDACC5}"/>
              </a:ext>
            </a:extLst>
          </p:cNvPr>
          <p:cNvCxnSpPr/>
          <p:nvPr/>
        </p:nvCxnSpPr>
        <p:spPr>
          <a:xfrm flipV="1">
            <a:off x="1704284" y="6148265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745FC743-56F2-C341-9817-1992A046DE9C}"/>
              </a:ext>
            </a:extLst>
          </p:cNvPr>
          <p:cNvCxnSpPr/>
          <p:nvPr/>
        </p:nvCxnSpPr>
        <p:spPr>
          <a:xfrm flipV="1">
            <a:off x="3576544" y="6134623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Table 66">
            <a:extLst>
              <a:ext uri="{FF2B5EF4-FFF2-40B4-BE49-F238E27FC236}">
                <a16:creationId xmlns:a16="http://schemas.microsoft.com/office/drawing/2014/main" id="{1A5A224B-D72D-F345-8D7A-D747B3467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835145"/>
              </p:ext>
            </p:extLst>
          </p:nvPr>
        </p:nvGraphicFramePr>
        <p:xfrm>
          <a:off x="2174166" y="5584193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8" name="Oval 67">
            <a:extLst>
              <a:ext uri="{FF2B5EF4-FFF2-40B4-BE49-F238E27FC236}">
                <a16:creationId xmlns:a16="http://schemas.microsoft.com/office/drawing/2014/main" id="{0316A688-5B1F-C944-905F-602D003BE8CE}"/>
              </a:ext>
            </a:extLst>
          </p:cNvPr>
          <p:cNvSpPr/>
          <p:nvPr/>
        </p:nvSpPr>
        <p:spPr>
          <a:xfrm>
            <a:off x="2220450" y="5635919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6FD4AAB6-7CFE-654F-81E6-AD3B811CC24F}"/>
              </a:ext>
            </a:extLst>
          </p:cNvPr>
          <p:cNvSpPr/>
          <p:nvPr/>
        </p:nvSpPr>
        <p:spPr>
          <a:xfrm>
            <a:off x="2220450" y="600928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502177E-186C-684B-90CB-9BBF2D6DDB67}"/>
              </a:ext>
            </a:extLst>
          </p:cNvPr>
          <p:cNvSpPr/>
          <p:nvPr/>
        </p:nvSpPr>
        <p:spPr>
          <a:xfrm>
            <a:off x="2220450" y="6367510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1" name="Table 70">
            <a:extLst>
              <a:ext uri="{FF2B5EF4-FFF2-40B4-BE49-F238E27FC236}">
                <a16:creationId xmlns:a16="http://schemas.microsoft.com/office/drawing/2014/main" id="{5D3CBC4B-E32D-7547-B4C4-E3956ACC5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364354"/>
              </p:ext>
            </p:extLst>
          </p:nvPr>
        </p:nvGraphicFramePr>
        <p:xfrm>
          <a:off x="4035211" y="5584193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2" name="Oval 71">
            <a:extLst>
              <a:ext uri="{FF2B5EF4-FFF2-40B4-BE49-F238E27FC236}">
                <a16:creationId xmlns:a16="http://schemas.microsoft.com/office/drawing/2014/main" id="{8209F1E7-35A1-C147-B5FB-D723C60E3170}"/>
              </a:ext>
            </a:extLst>
          </p:cNvPr>
          <p:cNvSpPr/>
          <p:nvPr/>
        </p:nvSpPr>
        <p:spPr>
          <a:xfrm>
            <a:off x="4081495" y="5635919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BE74B8FD-DADB-D140-92CF-14BD2F0423E8}"/>
              </a:ext>
            </a:extLst>
          </p:cNvPr>
          <p:cNvSpPr/>
          <p:nvPr/>
        </p:nvSpPr>
        <p:spPr>
          <a:xfrm>
            <a:off x="4081495" y="600928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1242B092-05D3-E348-A595-0EF83FE7A431}"/>
              </a:ext>
            </a:extLst>
          </p:cNvPr>
          <p:cNvSpPr/>
          <p:nvPr/>
        </p:nvSpPr>
        <p:spPr>
          <a:xfrm>
            <a:off x="4081495" y="6367510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5F749734-EC0C-104B-9719-150C255B49C1}"/>
              </a:ext>
            </a:extLst>
          </p:cNvPr>
          <p:cNvCxnSpPr/>
          <p:nvPr/>
        </p:nvCxnSpPr>
        <p:spPr>
          <a:xfrm flipV="1">
            <a:off x="4512674" y="6135485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Table 75">
            <a:extLst>
              <a:ext uri="{FF2B5EF4-FFF2-40B4-BE49-F238E27FC236}">
                <a16:creationId xmlns:a16="http://schemas.microsoft.com/office/drawing/2014/main" id="{5DF9B267-C5BB-5B46-82EF-065C7C7C0F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615636"/>
              </p:ext>
            </p:extLst>
          </p:nvPr>
        </p:nvGraphicFramePr>
        <p:xfrm>
          <a:off x="4990162" y="5584193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7" name="Oval 76">
            <a:extLst>
              <a:ext uri="{FF2B5EF4-FFF2-40B4-BE49-F238E27FC236}">
                <a16:creationId xmlns:a16="http://schemas.microsoft.com/office/drawing/2014/main" id="{AD702ADD-C88C-B143-85A6-CEA4EB51242B}"/>
              </a:ext>
            </a:extLst>
          </p:cNvPr>
          <p:cNvSpPr/>
          <p:nvPr/>
        </p:nvSpPr>
        <p:spPr>
          <a:xfrm>
            <a:off x="5036446" y="5635919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17C0EA52-B900-0C48-AD70-0E1FAACF2827}"/>
              </a:ext>
            </a:extLst>
          </p:cNvPr>
          <p:cNvSpPr/>
          <p:nvPr/>
        </p:nvSpPr>
        <p:spPr>
          <a:xfrm>
            <a:off x="5036446" y="600928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34C69A0C-3627-9740-8929-4B06E09CA3FA}"/>
              </a:ext>
            </a:extLst>
          </p:cNvPr>
          <p:cNvSpPr/>
          <p:nvPr/>
        </p:nvSpPr>
        <p:spPr>
          <a:xfrm>
            <a:off x="5036446" y="6367510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767202AC-BBED-5D40-AF35-414D65B6E0DE}"/>
              </a:ext>
            </a:extLst>
          </p:cNvPr>
          <p:cNvCxnSpPr/>
          <p:nvPr/>
        </p:nvCxnSpPr>
        <p:spPr>
          <a:xfrm flipV="1">
            <a:off x="5448804" y="6135485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1" name="Table 80">
            <a:extLst>
              <a:ext uri="{FF2B5EF4-FFF2-40B4-BE49-F238E27FC236}">
                <a16:creationId xmlns:a16="http://schemas.microsoft.com/office/drawing/2014/main" id="{AB73C3EE-FD2C-E34B-908C-2D35DAA471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153620"/>
              </p:ext>
            </p:extLst>
          </p:nvPr>
        </p:nvGraphicFramePr>
        <p:xfrm>
          <a:off x="5926757" y="5585310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2" name="Oval 81">
            <a:extLst>
              <a:ext uri="{FF2B5EF4-FFF2-40B4-BE49-F238E27FC236}">
                <a16:creationId xmlns:a16="http://schemas.microsoft.com/office/drawing/2014/main" id="{5AB40346-C4C7-8943-89E0-C172EEC07B3C}"/>
              </a:ext>
            </a:extLst>
          </p:cNvPr>
          <p:cNvSpPr/>
          <p:nvPr/>
        </p:nvSpPr>
        <p:spPr>
          <a:xfrm>
            <a:off x="5973041" y="563703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64DBFB99-E3E5-2341-8751-B2F78D4E82A6}"/>
              </a:ext>
            </a:extLst>
          </p:cNvPr>
          <p:cNvSpPr/>
          <p:nvPr/>
        </p:nvSpPr>
        <p:spPr>
          <a:xfrm>
            <a:off x="5973041" y="6010405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29804BF5-D50D-A74F-9B01-2CA26DF3108A}"/>
              </a:ext>
            </a:extLst>
          </p:cNvPr>
          <p:cNvSpPr/>
          <p:nvPr/>
        </p:nvSpPr>
        <p:spPr>
          <a:xfrm>
            <a:off x="5973041" y="6368627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89A92FBD-008A-1747-BE61-6E06ED121623}"/>
              </a:ext>
            </a:extLst>
          </p:cNvPr>
          <p:cNvCxnSpPr/>
          <p:nvPr/>
        </p:nvCxnSpPr>
        <p:spPr>
          <a:xfrm flipV="1">
            <a:off x="6384934" y="6136602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6" name="Table 85">
            <a:extLst>
              <a:ext uri="{FF2B5EF4-FFF2-40B4-BE49-F238E27FC236}">
                <a16:creationId xmlns:a16="http://schemas.microsoft.com/office/drawing/2014/main" id="{F94F4766-F222-5344-A920-611653414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552814"/>
              </p:ext>
            </p:extLst>
          </p:nvPr>
        </p:nvGraphicFramePr>
        <p:xfrm>
          <a:off x="6883134" y="5579159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7" name="Oval 86">
            <a:extLst>
              <a:ext uri="{FF2B5EF4-FFF2-40B4-BE49-F238E27FC236}">
                <a16:creationId xmlns:a16="http://schemas.microsoft.com/office/drawing/2014/main" id="{C74F3FE5-FC8C-064A-92E9-C2BC5DC16DE7}"/>
              </a:ext>
            </a:extLst>
          </p:cNvPr>
          <p:cNvSpPr/>
          <p:nvPr/>
        </p:nvSpPr>
        <p:spPr>
          <a:xfrm>
            <a:off x="6929418" y="5630885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D3F96EB5-E932-A348-B789-C0516E345BAD}"/>
              </a:ext>
            </a:extLst>
          </p:cNvPr>
          <p:cNvSpPr/>
          <p:nvPr/>
        </p:nvSpPr>
        <p:spPr>
          <a:xfrm>
            <a:off x="6929418" y="6004254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3C4D59C5-DDA3-C84F-9189-B27C3BB916E6}"/>
              </a:ext>
            </a:extLst>
          </p:cNvPr>
          <p:cNvSpPr/>
          <p:nvPr/>
        </p:nvSpPr>
        <p:spPr>
          <a:xfrm>
            <a:off x="6929418" y="636247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5EB22948-35F5-6847-94BC-F1A8AAA7E30A}"/>
              </a:ext>
            </a:extLst>
          </p:cNvPr>
          <p:cNvCxnSpPr/>
          <p:nvPr/>
        </p:nvCxnSpPr>
        <p:spPr>
          <a:xfrm flipV="1">
            <a:off x="7321064" y="6130451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71A0CFA1-0B4C-8A44-8050-326AAE3FA0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737532"/>
              </p:ext>
            </p:extLst>
          </p:nvPr>
        </p:nvGraphicFramePr>
        <p:xfrm>
          <a:off x="7797838" y="5583331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Oval 91">
            <a:extLst>
              <a:ext uri="{FF2B5EF4-FFF2-40B4-BE49-F238E27FC236}">
                <a16:creationId xmlns:a16="http://schemas.microsoft.com/office/drawing/2014/main" id="{063C7C3F-0159-554F-B3E9-0A48FB653A48}"/>
              </a:ext>
            </a:extLst>
          </p:cNvPr>
          <p:cNvSpPr/>
          <p:nvPr/>
        </p:nvSpPr>
        <p:spPr>
          <a:xfrm>
            <a:off x="7844122" y="5635057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F6C73913-7A46-5245-9987-F40EF11EA90E}"/>
              </a:ext>
            </a:extLst>
          </p:cNvPr>
          <p:cNvSpPr/>
          <p:nvPr/>
        </p:nvSpPr>
        <p:spPr>
          <a:xfrm>
            <a:off x="7844122" y="600842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46EDEE53-1E05-9D49-902C-59A4804D6FC0}"/>
              </a:ext>
            </a:extLst>
          </p:cNvPr>
          <p:cNvSpPr/>
          <p:nvPr/>
        </p:nvSpPr>
        <p:spPr>
          <a:xfrm>
            <a:off x="7844122" y="636664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86D193CC-3B4C-2141-8E7D-BB4ED0BD5E40}"/>
              </a:ext>
            </a:extLst>
          </p:cNvPr>
          <p:cNvCxnSpPr/>
          <p:nvPr/>
        </p:nvCxnSpPr>
        <p:spPr>
          <a:xfrm flipV="1">
            <a:off x="8257194" y="6134623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Table 95">
            <a:extLst>
              <a:ext uri="{FF2B5EF4-FFF2-40B4-BE49-F238E27FC236}">
                <a16:creationId xmlns:a16="http://schemas.microsoft.com/office/drawing/2014/main" id="{219BE0FA-EF48-954F-B1B3-84F69BB11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057093"/>
              </p:ext>
            </p:extLst>
          </p:nvPr>
        </p:nvGraphicFramePr>
        <p:xfrm>
          <a:off x="8734896" y="5584255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7" name="Oval 96">
            <a:extLst>
              <a:ext uri="{FF2B5EF4-FFF2-40B4-BE49-F238E27FC236}">
                <a16:creationId xmlns:a16="http://schemas.microsoft.com/office/drawing/2014/main" id="{A6E435B0-95FF-3D49-A884-3644E240E2F8}"/>
              </a:ext>
            </a:extLst>
          </p:cNvPr>
          <p:cNvSpPr/>
          <p:nvPr/>
        </p:nvSpPr>
        <p:spPr>
          <a:xfrm>
            <a:off x="8781180" y="5635981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1B779C99-D8F9-D045-BDF3-771A17DCF770}"/>
              </a:ext>
            </a:extLst>
          </p:cNvPr>
          <p:cNvSpPr/>
          <p:nvPr/>
        </p:nvSpPr>
        <p:spPr>
          <a:xfrm>
            <a:off x="8781180" y="6009350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75044879-EDF7-F341-B3B5-51C6EA2C1C9D}"/>
              </a:ext>
            </a:extLst>
          </p:cNvPr>
          <p:cNvSpPr/>
          <p:nvPr/>
        </p:nvSpPr>
        <p:spPr>
          <a:xfrm>
            <a:off x="8781180" y="6367572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0F1A2C2A-D63E-8E4D-81A2-2709D8DC3031}"/>
              </a:ext>
            </a:extLst>
          </p:cNvPr>
          <p:cNvCxnSpPr/>
          <p:nvPr/>
        </p:nvCxnSpPr>
        <p:spPr>
          <a:xfrm flipV="1">
            <a:off x="9193324" y="6135547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1" name="Table 100">
            <a:extLst>
              <a:ext uri="{FF2B5EF4-FFF2-40B4-BE49-F238E27FC236}">
                <a16:creationId xmlns:a16="http://schemas.microsoft.com/office/drawing/2014/main" id="{FA8912AC-0906-7841-B7D6-EDCAFC195E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204282"/>
              </p:ext>
            </p:extLst>
          </p:nvPr>
        </p:nvGraphicFramePr>
        <p:xfrm>
          <a:off x="9679499" y="5583331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" name="Oval 101">
            <a:extLst>
              <a:ext uri="{FF2B5EF4-FFF2-40B4-BE49-F238E27FC236}">
                <a16:creationId xmlns:a16="http://schemas.microsoft.com/office/drawing/2014/main" id="{7CC27EDA-7DEF-224B-8468-A79BA8535E76}"/>
              </a:ext>
            </a:extLst>
          </p:cNvPr>
          <p:cNvSpPr/>
          <p:nvPr/>
        </p:nvSpPr>
        <p:spPr>
          <a:xfrm>
            <a:off x="9725783" y="5635057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3745EED5-FF79-B24F-9ADD-F1506A536007}"/>
              </a:ext>
            </a:extLst>
          </p:cNvPr>
          <p:cNvSpPr/>
          <p:nvPr/>
        </p:nvSpPr>
        <p:spPr>
          <a:xfrm>
            <a:off x="9725783" y="600842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BD1038EA-B2A8-6E4B-A3AD-2E9FE15A9BEA}"/>
              </a:ext>
            </a:extLst>
          </p:cNvPr>
          <p:cNvSpPr/>
          <p:nvPr/>
        </p:nvSpPr>
        <p:spPr>
          <a:xfrm>
            <a:off x="9725783" y="636664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B4D5BB8B-7605-D24F-9B70-C1FCCABE3A1C}"/>
              </a:ext>
            </a:extLst>
          </p:cNvPr>
          <p:cNvCxnSpPr/>
          <p:nvPr/>
        </p:nvCxnSpPr>
        <p:spPr>
          <a:xfrm flipV="1">
            <a:off x="10129457" y="6134623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6" name="Table 105">
            <a:extLst>
              <a:ext uri="{FF2B5EF4-FFF2-40B4-BE49-F238E27FC236}">
                <a16:creationId xmlns:a16="http://schemas.microsoft.com/office/drawing/2014/main" id="{4FA77769-87C9-0C46-9AB9-BF9F89773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363468"/>
              </p:ext>
            </p:extLst>
          </p:nvPr>
        </p:nvGraphicFramePr>
        <p:xfrm>
          <a:off x="10584408" y="5583331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7" name="Oval 106">
            <a:extLst>
              <a:ext uri="{FF2B5EF4-FFF2-40B4-BE49-F238E27FC236}">
                <a16:creationId xmlns:a16="http://schemas.microsoft.com/office/drawing/2014/main" id="{C9E181CB-07B8-1243-BF10-C5D943AAD466}"/>
              </a:ext>
            </a:extLst>
          </p:cNvPr>
          <p:cNvSpPr/>
          <p:nvPr/>
        </p:nvSpPr>
        <p:spPr>
          <a:xfrm>
            <a:off x="10630692" y="5635057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67A2FDFD-D6AF-E943-BD6E-2DD3BAAB9975}"/>
              </a:ext>
            </a:extLst>
          </p:cNvPr>
          <p:cNvSpPr/>
          <p:nvPr/>
        </p:nvSpPr>
        <p:spPr>
          <a:xfrm>
            <a:off x="10630692" y="600842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881CA2B1-16CA-C744-8D62-0DC794AE3FFB}"/>
              </a:ext>
            </a:extLst>
          </p:cNvPr>
          <p:cNvSpPr/>
          <p:nvPr/>
        </p:nvSpPr>
        <p:spPr>
          <a:xfrm>
            <a:off x="10630692" y="636664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BE3BBAC1-FADF-A743-B1E1-810B9759403A}"/>
              </a:ext>
            </a:extLst>
          </p:cNvPr>
          <p:cNvCxnSpPr/>
          <p:nvPr/>
        </p:nvCxnSpPr>
        <p:spPr>
          <a:xfrm flipV="1">
            <a:off x="11004549" y="6134623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073C990E-0874-6E4C-A9ED-5E1AEAA387C8}"/>
              </a:ext>
            </a:extLst>
          </p:cNvPr>
          <p:cNvGrpSpPr/>
          <p:nvPr/>
        </p:nvGrpSpPr>
        <p:grpSpPr>
          <a:xfrm>
            <a:off x="1859780" y="4890853"/>
            <a:ext cx="1463040" cy="1170728"/>
            <a:chOff x="1058058" y="1797801"/>
            <a:chExt cx="2010610" cy="1008203"/>
          </a:xfrm>
        </p:grpSpPr>
        <p:cxnSp>
          <p:nvCxnSpPr>
            <p:cNvPr id="112" name="Elbow Connector 111">
              <a:extLst>
                <a:ext uri="{FF2B5EF4-FFF2-40B4-BE49-F238E27FC236}">
                  <a16:creationId xmlns:a16="http://schemas.microsoft.com/office/drawing/2014/main" id="{2DA39D54-FDBF-E745-82BD-ECAC16C524E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559261" y="1296598"/>
              <a:ext cx="1008203" cy="2010610"/>
            </a:xfrm>
            <a:prstGeom prst="bentConnector2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>
              <a:extLst>
                <a:ext uri="{FF2B5EF4-FFF2-40B4-BE49-F238E27FC236}">
                  <a16:creationId xmlns:a16="http://schemas.microsoft.com/office/drawing/2014/main" id="{ABECEE02-0F5E-BD41-86D0-A8E689300536}"/>
                </a:ext>
              </a:extLst>
            </p:cNvPr>
            <p:cNvCxnSpPr>
              <a:cxnSpLocks/>
            </p:cNvCxnSpPr>
            <p:nvPr/>
          </p:nvCxnSpPr>
          <p:spPr>
            <a:xfrm>
              <a:off x="3066080" y="1809001"/>
              <a:ext cx="0" cy="5269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47C90853-8A24-3C4B-A452-A1A86375F12C}"/>
              </a:ext>
            </a:extLst>
          </p:cNvPr>
          <p:cNvGrpSpPr/>
          <p:nvPr/>
        </p:nvGrpSpPr>
        <p:grpSpPr>
          <a:xfrm>
            <a:off x="3732492" y="4890853"/>
            <a:ext cx="1463040" cy="1170728"/>
            <a:chOff x="1058058" y="1797801"/>
            <a:chExt cx="2010610" cy="1008203"/>
          </a:xfrm>
        </p:grpSpPr>
        <p:cxnSp>
          <p:nvCxnSpPr>
            <p:cNvPr id="115" name="Elbow Connector 114">
              <a:extLst>
                <a:ext uri="{FF2B5EF4-FFF2-40B4-BE49-F238E27FC236}">
                  <a16:creationId xmlns:a16="http://schemas.microsoft.com/office/drawing/2014/main" id="{DEC0858A-6B36-D343-B6B2-1B1D0A2CC5BC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559261" y="1296598"/>
              <a:ext cx="1008203" cy="2010610"/>
            </a:xfrm>
            <a:prstGeom prst="bentConnector2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>
              <a:extLst>
                <a:ext uri="{FF2B5EF4-FFF2-40B4-BE49-F238E27FC236}">
                  <a16:creationId xmlns:a16="http://schemas.microsoft.com/office/drawing/2014/main" id="{F4F7E690-D0C3-BE4F-AA1E-19BC3791D101}"/>
                </a:ext>
              </a:extLst>
            </p:cNvPr>
            <p:cNvCxnSpPr>
              <a:cxnSpLocks/>
            </p:cNvCxnSpPr>
            <p:nvPr/>
          </p:nvCxnSpPr>
          <p:spPr>
            <a:xfrm>
              <a:off x="3066080" y="1809001"/>
              <a:ext cx="0" cy="5269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3FC30F03-AFE2-DB48-9F74-076D3E4EBF4A}"/>
              </a:ext>
            </a:extLst>
          </p:cNvPr>
          <p:cNvGrpSpPr/>
          <p:nvPr/>
        </p:nvGrpSpPr>
        <p:grpSpPr>
          <a:xfrm>
            <a:off x="5576790" y="4890853"/>
            <a:ext cx="1463040" cy="1170728"/>
            <a:chOff x="1058058" y="1797801"/>
            <a:chExt cx="2010610" cy="1008203"/>
          </a:xfrm>
        </p:grpSpPr>
        <p:cxnSp>
          <p:nvCxnSpPr>
            <p:cNvPr id="118" name="Elbow Connector 117">
              <a:extLst>
                <a:ext uri="{FF2B5EF4-FFF2-40B4-BE49-F238E27FC236}">
                  <a16:creationId xmlns:a16="http://schemas.microsoft.com/office/drawing/2014/main" id="{BFC12C30-75EF-4440-9A82-6B1C0FC26CF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559261" y="1296598"/>
              <a:ext cx="1008203" cy="2010610"/>
            </a:xfrm>
            <a:prstGeom prst="bentConnector2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01D7F6D7-A734-634F-9FC9-EE2FAEB1F47E}"/>
                </a:ext>
              </a:extLst>
            </p:cNvPr>
            <p:cNvCxnSpPr>
              <a:cxnSpLocks/>
            </p:cNvCxnSpPr>
            <p:nvPr/>
          </p:nvCxnSpPr>
          <p:spPr>
            <a:xfrm>
              <a:off x="3066080" y="1809001"/>
              <a:ext cx="0" cy="5269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911C1C39-C17D-3546-A53C-95F9E2494D77}"/>
              </a:ext>
            </a:extLst>
          </p:cNvPr>
          <p:cNvGrpSpPr/>
          <p:nvPr/>
        </p:nvGrpSpPr>
        <p:grpSpPr>
          <a:xfrm>
            <a:off x="7452085" y="4890853"/>
            <a:ext cx="1463040" cy="1170728"/>
            <a:chOff x="1058058" y="1797801"/>
            <a:chExt cx="2010610" cy="1008203"/>
          </a:xfrm>
        </p:grpSpPr>
        <p:cxnSp>
          <p:nvCxnSpPr>
            <p:cNvPr id="121" name="Elbow Connector 120">
              <a:extLst>
                <a:ext uri="{FF2B5EF4-FFF2-40B4-BE49-F238E27FC236}">
                  <a16:creationId xmlns:a16="http://schemas.microsoft.com/office/drawing/2014/main" id="{013C5190-F32F-6E4E-9B16-29920FA1B5B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559261" y="1296598"/>
              <a:ext cx="1008203" cy="2010610"/>
            </a:xfrm>
            <a:prstGeom prst="bentConnector2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Arrow Connector 121">
              <a:extLst>
                <a:ext uri="{FF2B5EF4-FFF2-40B4-BE49-F238E27FC236}">
                  <a16:creationId xmlns:a16="http://schemas.microsoft.com/office/drawing/2014/main" id="{A771FF67-5BD2-2C44-9C6C-9CB9C6955A13}"/>
                </a:ext>
              </a:extLst>
            </p:cNvPr>
            <p:cNvCxnSpPr>
              <a:cxnSpLocks/>
            </p:cNvCxnSpPr>
            <p:nvPr/>
          </p:nvCxnSpPr>
          <p:spPr>
            <a:xfrm>
              <a:off x="3066080" y="1809001"/>
              <a:ext cx="0" cy="5269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A09F412B-A192-A147-B06C-AE77D85CD596}"/>
              </a:ext>
            </a:extLst>
          </p:cNvPr>
          <p:cNvGrpSpPr/>
          <p:nvPr/>
        </p:nvGrpSpPr>
        <p:grpSpPr>
          <a:xfrm>
            <a:off x="9327380" y="4890853"/>
            <a:ext cx="1463040" cy="1170728"/>
            <a:chOff x="1058058" y="1797801"/>
            <a:chExt cx="2010610" cy="1008203"/>
          </a:xfrm>
        </p:grpSpPr>
        <p:cxnSp>
          <p:nvCxnSpPr>
            <p:cNvPr id="124" name="Elbow Connector 123">
              <a:extLst>
                <a:ext uri="{FF2B5EF4-FFF2-40B4-BE49-F238E27FC236}">
                  <a16:creationId xmlns:a16="http://schemas.microsoft.com/office/drawing/2014/main" id="{118D7E72-B786-8645-8535-804812279A1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559261" y="1296598"/>
              <a:ext cx="1008203" cy="2010610"/>
            </a:xfrm>
            <a:prstGeom prst="bentConnector2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>
              <a:extLst>
                <a:ext uri="{FF2B5EF4-FFF2-40B4-BE49-F238E27FC236}">
                  <a16:creationId xmlns:a16="http://schemas.microsoft.com/office/drawing/2014/main" id="{F3AAF9BA-EE3F-9A4D-858E-AA3DCB9DBA0A}"/>
                </a:ext>
              </a:extLst>
            </p:cNvPr>
            <p:cNvCxnSpPr>
              <a:cxnSpLocks/>
            </p:cNvCxnSpPr>
            <p:nvPr/>
          </p:nvCxnSpPr>
          <p:spPr>
            <a:xfrm>
              <a:off x="3066080" y="1809001"/>
              <a:ext cx="0" cy="5269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26" name="Title 1">
            <a:extLst>
              <a:ext uri="{FF2B5EF4-FFF2-40B4-BE49-F238E27FC236}">
                <a16:creationId xmlns:a16="http://schemas.microsoft.com/office/drawing/2014/main" id="{5C1B7DE5-99B7-9942-B606-4AF87A09D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6148" y="415356"/>
            <a:ext cx="2343344" cy="421553"/>
          </a:xfrm>
        </p:spPr>
        <p:txBody>
          <a:bodyPr anchor="t"/>
          <a:lstStyle/>
          <a:p>
            <a:r>
              <a:rPr lang="en-US" sz="2800" dirty="0"/>
              <a:t>Residual block</a:t>
            </a:r>
          </a:p>
        </p:txBody>
      </p:sp>
      <p:sp useBgFill="1">
        <p:nvSpPr>
          <p:cNvPr id="127" name="Title 1">
            <a:extLst>
              <a:ext uri="{FF2B5EF4-FFF2-40B4-BE49-F238E27FC236}">
                <a16:creationId xmlns:a16="http://schemas.microsoft.com/office/drawing/2014/main" id="{8FB319E8-DA4C-914E-8513-17763F1E4B9B}"/>
              </a:ext>
            </a:extLst>
          </p:cNvPr>
          <p:cNvSpPr txBox="1">
            <a:spLocks/>
          </p:cNvSpPr>
          <p:nvPr/>
        </p:nvSpPr>
        <p:spPr>
          <a:xfrm>
            <a:off x="195795" y="4953775"/>
            <a:ext cx="1462523" cy="889085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Residual </a:t>
            </a:r>
          </a:p>
          <a:p>
            <a:r>
              <a:rPr lang="en-US" sz="2800" dirty="0"/>
              <a:t>Network</a:t>
            </a:r>
          </a:p>
        </p:txBody>
      </p:sp>
    </p:spTree>
    <p:extLst>
      <p:ext uri="{BB962C8B-B14F-4D97-AF65-F5344CB8AC3E}">
        <p14:creationId xmlns:p14="http://schemas.microsoft.com/office/powerpoint/2010/main" val="3830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1030E54-D9E5-D349-84D7-DAE4A8BE1F29}"/>
                  </a:ext>
                </a:extLst>
              </p:cNvPr>
              <p:cNvSpPr txBox="1"/>
              <p:nvPr/>
            </p:nvSpPr>
            <p:spPr>
              <a:xfrm>
                <a:off x="430303" y="588754"/>
                <a:ext cx="4395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latin typeface="Cambria Math" charset="0"/>
                        </a:rPr>
                        <m:t>x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1030E54-D9E5-D349-84D7-DAE4A8BE1F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303" y="588754"/>
                <a:ext cx="439543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45239C4-A9DF-A34E-B7FD-47324A734F2F}"/>
              </a:ext>
            </a:extLst>
          </p:cNvPr>
          <p:cNvCxnSpPr/>
          <p:nvPr/>
        </p:nvCxnSpPr>
        <p:spPr>
          <a:xfrm flipV="1">
            <a:off x="864812" y="860832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AAD6E4-4105-CF4B-8CFA-23EA900DFD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351444"/>
              </p:ext>
            </p:extLst>
          </p:nvPr>
        </p:nvGraphicFramePr>
        <p:xfrm>
          <a:off x="1381188" y="637721"/>
          <a:ext cx="1067544" cy="462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7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2658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Big NN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73530BB-425C-8446-80B1-3CAA179C7291}"/>
                  </a:ext>
                </a:extLst>
              </p:cNvPr>
              <p:cNvSpPr txBox="1"/>
              <p:nvPr/>
            </p:nvSpPr>
            <p:spPr>
              <a:xfrm>
                <a:off x="2954633" y="548753"/>
                <a:ext cx="775084" cy="541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73530BB-425C-8446-80B1-3CAA179C72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4633" y="548753"/>
                <a:ext cx="775084" cy="5416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3C948AD-E502-BB44-8066-CBA9ADE6A39C}"/>
              </a:ext>
            </a:extLst>
          </p:cNvPr>
          <p:cNvCxnSpPr/>
          <p:nvPr/>
        </p:nvCxnSpPr>
        <p:spPr>
          <a:xfrm flipV="1">
            <a:off x="2570904" y="847189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FE5DC76-DA0F-AC43-9902-CE4E10166B23}"/>
                  </a:ext>
                </a:extLst>
              </p:cNvPr>
              <p:cNvSpPr txBox="1"/>
              <p:nvPr/>
            </p:nvSpPr>
            <p:spPr>
              <a:xfrm>
                <a:off x="427723" y="1841531"/>
                <a:ext cx="4395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latin typeface="Cambria Math" charset="0"/>
                        </a:rPr>
                        <m:t>x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FE5DC76-DA0F-AC43-9902-CE4E10166B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23" y="1841531"/>
                <a:ext cx="439543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19530BB-3690-0A47-B987-92214C90C35D}"/>
              </a:ext>
            </a:extLst>
          </p:cNvPr>
          <p:cNvCxnSpPr/>
          <p:nvPr/>
        </p:nvCxnSpPr>
        <p:spPr>
          <a:xfrm flipV="1">
            <a:off x="862232" y="2113609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C2B213A-B27C-C544-899F-10AF72576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074818"/>
              </p:ext>
            </p:extLst>
          </p:nvPr>
        </p:nvGraphicFramePr>
        <p:xfrm>
          <a:off x="1378608" y="1890498"/>
          <a:ext cx="1067544" cy="462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7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2658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Big NN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8ADAF67-3BBE-1747-82AF-4A24214C6A0A}"/>
                  </a:ext>
                </a:extLst>
              </p:cNvPr>
              <p:cNvSpPr txBox="1"/>
              <p:nvPr/>
            </p:nvSpPr>
            <p:spPr>
              <a:xfrm>
                <a:off x="5850233" y="1786028"/>
                <a:ext cx="1118127" cy="541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8ADAF67-3BBE-1747-82AF-4A24214C6A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0233" y="1786028"/>
                <a:ext cx="1118127" cy="5416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9220C72-B530-D84A-9CDC-E5B4032303A3}"/>
                  </a:ext>
                </a:extLst>
              </p:cNvPr>
              <p:cNvSpPr txBox="1"/>
              <p:nvPr/>
            </p:nvSpPr>
            <p:spPr>
              <a:xfrm>
                <a:off x="2936552" y="1817025"/>
                <a:ext cx="775084" cy="541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9220C72-B530-D84A-9CDC-E5B4032303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6552" y="1817025"/>
                <a:ext cx="775084" cy="5416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EFCBBA9-630A-104B-88D1-D1BA1AFAABD6}"/>
              </a:ext>
            </a:extLst>
          </p:cNvPr>
          <p:cNvCxnSpPr/>
          <p:nvPr/>
        </p:nvCxnSpPr>
        <p:spPr>
          <a:xfrm flipV="1">
            <a:off x="2552823" y="2115461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46B1009-A21A-8546-A5E5-C50FA4A5B30E}"/>
              </a:ext>
            </a:extLst>
          </p:cNvPr>
          <p:cNvCxnSpPr/>
          <p:nvPr/>
        </p:nvCxnSpPr>
        <p:spPr>
          <a:xfrm flipV="1">
            <a:off x="3651469" y="2102543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CE77183-058E-6744-8B81-9620305F2F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651276"/>
              </p:ext>
            </p:extLst>
          </p:nvPr>
        </p:nvGraphicFramePr>
        <p:xfrm>
          <a:off x="4110136" y="1552113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29C6B2C7-5059-FD48-80AF-BB7BBDCEF0BB}"/>
              </a:ext>
            </a:extLst>
          </p:cNvPr>
          <p:cNvSpPr/>
          <p:nvPr/>
        </p:nvSpPr>
        <p:spPr>
          <a:xfrm>
            <a:off x="4156420" y="1603839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585BAB1-AA5E-0446-AD45-CB9A0D84F431}"/>
              </a:ext>
            </a:extLst>
          </p:cNvPr>
          <p:cNvSpPr/>
          <p:nvPr/>
        </p:nvSpPr>
        <p:spPr>
          <a:xfrm>
            <a:off x="4156420" y="197720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D170E78-3628-0841-B875-891CFF839226}"/>
              </a:ext>
            </a:extLst>
          </p:cNvPr>
          <p:cNvSpPr/>
          <p:nvPr/>
        </p:nvSpPr>
        <p:spPr>
          <a:xfrm>
            <a:off x="4156420" y="2335430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52378F3-46F7-6F4E-AC05-0859BF8A7F5D}"/>
              </a:ext>
            </a:extLst>
          </p:cNvPr>
          <p:cNvCxnSpPr/>
          <p:nvPr/>
        </p:nvCxnSpPr>
        <p:spPr>
          <a:xfrm flipV="1">
            <a:off x="4587599" y="2103405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56979FE4-DC0F-1841-925B-ADB7B87A81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789811"/>
              </p:ext>
            </p:extLst>
          </p:nvPr>
        </p:nvGraphicFramePr>
        <p:xfrm>
          <a:off x="5065087" y="1552113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Oval 21">
            <a:extLst>
              <a:ext uri="{FF2B5EF4-FFF2-40B4-BE49-F238E27FC236}">
                <a16:creationId xmlns:a16="http://schemas.microsoft.com/office/drawing/2014/main" id="{43CED6D8-C93F-4E4B-826F-8D66209E7A1E}"/>
              </a:ext>
            </a:extLst>
          </p:cNvPr>
          <p:cNvSpPr/>
          <p:nvPr/>
        </p:nvSpPr>
        <p:spPr>
          <a:xfrm>
            <a:off x="5111371" y="1603839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B28B125-57A5-2141-984A-77DF8A89F594}"/>
              </a:ext>
            </a:extLst>
          </p:cNvPr>
          <p:cNvSpPr/>
          <p:nvPr/>
        </p:nvSpPr>
        <p:spPr>
          <a:xfrm>
            <a:off x="5111371" y="1977208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1715797-079D-C440-B75D-C41928DC1FD6}"/>
              </a:ext>
            </a:extLst>
          </p:cNvPr>
          <p:cNvSpPr/>
          <p:nvPr/>
        </p:nvSpPr>
        <p:spPr>
          <a:xfrm>
            <a:off x="5111371" y="2335430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6D44F72-B5CA-D04A-B220-207815AF983E}"/>
              </a:ext>
            </a:extLst>
          </p:cNvPr>
          <p:cNvCxnSpPr/>
          <p:nvPr/>
        </p:nvCxnSpPr>
        <p:spPr>
          <a:xfrm flipV="1">
            <a:off x="5523729" y="2103405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14459EB-7663-4B48-AD06-A9D05D7F6161}"/>
                  </a:ext>
                </a:extLst>
              </p:cNvPr>
              <p:cNvSpPr txBox="1"/>
              <p:nvPr/>
            </p:nvSpPr>
            <p:spPr>
              <a:xfrm>
                <a:off x="425143" y="3993218"/>
                <a:ext cx="4395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latin typeface="Cambria Math" charset="0"/>
                        </a:rPr>
                        <m:t>x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14459EB-7663-4B48-AD06-A9D05D7F61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143" y="3993218"/>
                <a:ext cx="439543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4F26162-38B5-9744-B9E1-9876014AD609}"/>
              </a:ext>
            </a:extLst>
          </p:cNvPr>
          <p:cNvCxnSpPr/>
          <p:nvPr/>
        </p:nvCxnSpPr>
        <p:spPr>
          <a:xfrm flipV="1">
            <a:off x="859652" y="4265296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5A88147F-EDBC-B04F-836B-9D265703CE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177791"/>
              </p:ext>
            </p:extLst>
          </p:nvPr>
        </p:nvGraphicFramePr>
        <p:xfrm>
          <a:off x="1376028" y="4042185"/>
          <a:ext cx="1067544" cy="462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7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2658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Big NN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245236D-1F7B-F14C-BD74-0D2BE8F2E0CE}"/>
                  </a:ext>
                </a:extLst>
              </p:cNvPr>
              <p:cNvSpPr txBox="1"/>
              <p:nvPr/>
            </p:nvSpPr>
            <p:spPr>
              <a:xfrm>
                <a:off x="5847653" y="3937715"/>
                <a:ext cx="1118127" cy="541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245236D-1F7B-F14C-BD74-0D2BE8F2E0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7653" y="3937715"/>
                <a:ext cx="1118127" cy="54162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04F78CD-8EFF-CB47-A2D0-2E4D737A9A8F}"/>
                  </a:ext>
                </a:extLst>
              </p:cNvPr>
              <p:cNvSpPr txBox="1"/>
              <p:nvPr/>
            </p:nvSpPr>
            <p:spPr>
              <a:xfrm>
                <a:off x="2933972" y="3968712"/>
                <a:ext cx="775084" cy="541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charset="0"/>
                            </a:rPr>
                            <m:t>[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𝑙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04F78CD-8EFF-CB47-A2D0-2E4D737A9A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3972" y="3968712"/>
                <a:ext cx="775084" cy="54162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7E83882-0F71-F143-A1FC-9D905D20073F}"/>
              </a:ext>
            </a:extLst>
          </p:cNvPr>
          <p:cNvCxnSpPr/>
          <p:nvPr/>
        </p:nvCxnSpPr>
        <p:spPr>
          <a:xfrm flipV="1">
            <a:off x="2550243" y="4267148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F94B4291-71E1-0348-BAE1-DBF431C2D20C}"/>
              </a:ext>
            </a:extLst>
          </p:cNvPr>
          <p:cNvCxnSpPr/>
          <p:nvPr/>
        </p:nvCxnSpPr>
        <p:spPr>
          <a:xfrm flipV="1">
            <a:off x="3648889" y="4254230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E896F92B-5F4F-6248-9CF6-CCF9930C5E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996387"/>
              </p:ext>
            </p:extLst>
          </p:nvPr>
        </p:nvGraphicFramePr>
        <p:xfrm>
          <a:off x="4107556" y="3703800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2" name="Oval 41">
            <a:extLst>
              <a:ext uri="{FF2B5EF4-FFF2-40B4-BE49-F238E27FC236}">
                <a16:creationId xmlns:a16="http://schemas.microsoft.com/office/drawing/2014/main" id="{6166B3F0-CB59-4E4F-96AB-4512E4F7B1A5}"/>
              </a:ext>
            </a:extLst>
          </p:cNvPr>
          <p:cNvSpPr/>
          <p:nvPr/>
        </p:nvSpPr>
        <p:spPr>
          <a:xfrm>
            <a:off x="4153840" y="375552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CFEB3CF8-39E4-5A4C-B5E5-949E6FF074ED}"/>
              </a:ext>
            </a:extLst>
          </p:cNvPr>
          <p:cNvSpPr/>
          <p:nvPr/>
        </p:nvSpPr>
        <p:spPr>
          <a:xfrm>
            <a:off x="4153840" y="4128895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841E9D4-F4DD-9E40-8D86-D50D82F07CF8}"/>
              </a:ext>
            </a:extLst>
          </p:cNvPr>
          <p:cNvSpPr/>
          <p:nvPr/>
        </p:nvSpPr>
        <p:spPr>
          <a:xfrm>
            <a:off x="4153840" y="4487117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B0DFC13-D53D-9E49-B7AA-75378BBC480E}"/>
              </a:ext>
            </a:extLst>
          </p:cNvPr>
          <p:cNvCxnSpPr/>
          <p:nvPr/>
        </p:nvCxnSpPr>
        <p:spPr>
          <a:xfrm flipV="1">
            <a:off x="4585019" y="4255092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F919349E-2EA6-794C-93C3-7FD33BDD5A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339240"/>
              </p:ext>
            </p:extLst>
          </p:nvPr>
        </p:nvGraphicFramePr>
        <p:xfrm>
          <a:off x="5062507" y="3703800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" name="Oval 46">
            <a:extLst>
              <a:ext uri="{FF2B5EF4-FFF2-40B4-BE49-F238E27FC236}">
                <a16:creationId xmlns:a16="http://schemas.microsoft.com/office/drawing/2014/main" id="{28D14A4F-3916-D949-9190-BCBCF73D8FC0}"/>
              </a:ext>
            </a:extLst>
          </p:cNvPr>
          <p:cNvSpPr/>
          <p:nvPr/>
        </p:nvSpPr>
        <p:spPr>
          <a:xfrm>
            <a:off x="5108791" y="3755526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7F34B0D-F546-7B4C-94AB-B08656A0871E}"/>
              </a:ext>
            </a:extLst>
          </p:cNvPr>
          <p:cNvSpPr/>
          <p:nvPr/>
        </p:nvSpPr>
        <p:spPr>
          <a:xfrm>
            <a:off x="5108791" y="4128895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F8DE1A0-FDA6-AA4B-AEEA-A4FCA77EFB9C}"/>
              </a:ext>
            </a:extLst>
          </p:cNvPr>
          <p:cNvSpPr/>
          <p:nvPr/>
        </p:nvSpPr>
        <p:spPr>
          <a:xfrm>
            <a:off x="5108791" y="4487117"/>
            <a:ext cx="274320" cy="274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5C10F359-6BAD-B942-92EF-92C4CA6AF51F}"/>
              </a:ext>
            </a:extLst>
          </p:cNvPr>
          <p:cNvCxnSpPr/>
          <p:nvPr/>
        </p:nvCxnSpPr>
        <p:spPr>
          <a:xfrm flipV="1">
            <a:off x="5521149" y="4255092"/>
            <a:ext cx="392468" cy="4172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C9CC9AF-3D09-FE4F-B411-D7BCB053DFCB}"/>
              </a:ext>
            </a:extLst>
          </p:cNvPr>
          <p:cNvGrpSpPr/>
          <p:nvPr/>
        </p:nvGrpSpPr>
        <p:grpSpPr>
          <a:xfrm>
            <a:off x="3804837" y="3010460"/>
            <a:ext cx="1463040" cy="1170728"/>
            <a:chOff x="1058058" y="1797801"/>
            <a:chExt cx="2010610" cy="1008203"/>
          </a:xfrm>
        </p:grpSpPr>
        <p:cxnSp>
          <p:nvCxnSpPr>
            <p:cNvPr id="52" name="Elbow Connector 51">
              <a:extLst>
                <a:ext uri="{FF2B5EF4-FFF2-40B4-BE49-F238E27FC236}">
                  <a16:creationId xmlns:a16="http://schemas.microsoft.com/office/drawing/2014/main" id="{35ED8E06-A7DB-5E4B-9DC9-140E4F5305B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559261" y="1296598"/>
              <a:ext cx="1008203" cy="2010610"/>
            </a:xfrm>
            <a:prstGeom prst="bentConnector2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A6AB25F0-9FF1-8348-ADCC-3C14996D87FB}"/>
                </a:ext>
              </a:extLst>
            </p:cNvPr>
            <p:cNvCxnSpPr>
              <a:cxnSpLocks/>
            </p:cNvCxnSpPr>
            <p:nvPr/>
          </p:nvCxnSpPr>
          <p:spPr>
            <a:xfrm>
              <a:off x="3066080" y="1809001"/>
              <a:ext cx="0" cy="5269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93946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E98F28-98B1-9442-93FF-B6E316175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58" y="346451"/>
            <a:ext cx="10325100" cy="2476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5DB381-6BBF-6045-AC10-8FDB02D47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789" y="2944247"/>
            <a:ext cx="100584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4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C1357574-1B95-9C49-9F57-5D2CD4C5E7DC}"/>
              </a:ext>
            </a:extLst>
          </p:cNvPr>
          <p:cNvGrpSpPr/>
          <p:nvPr/>
        </p:nvGrpSpPr>
        <p:grpSpPr>
          <a:xfrm>
            <a:off x="1795749" y="42584"/>
            <a:ext cx="6775374" cy="6769242"/>
            <a:chOff x="1795749" y="42584"/>
            <a:chExt cx="6775374" cy="676924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17E3A74-1066-0348-B04D-D86F7915C993}"/>
                </a:ext>
              </a:extLst>
            </p:cNvPr>
            <p:cNvGrpSpPr/>
            <p:nvPr/>
          </p:nvGrpSpPr>
          <p:grpSpPr>
            <a:xfrm>
              <a:off x="1795749" y="42584"/>
              <a:ext cx="6032798" cy="6606744"/>
              <a:chOff x="1795749" y="240890"/>
              <a:chExt cx="6032798" cy="6606744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0EE0A7C5-B075-CC40-8FDD-9D8B069281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11450" y="4783514"/>
                <a:ext cx="5117097" cy="2064120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EA12806-BFAE-304E-99E6-C717C8E9BE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11450" y="2494806"/>
                <a:ext cx="5117097" cy="2064120"/>
              </a:xfrm>
              <a:prstGeom prst="rect">
                <a:avLst/>
              </a:prstGeom>
            </p:spPr>
          </p:pic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BC8141E7-6F83-D548-969D-71158D775167}"/>
                  </a:ext>
                </a:extLst>
              </p:cNvPr>
              <p:cNvGrpSpPr/>
              <p:nvPr/>
            </p:nvGrpSpPr>
            <p:grpSpPr>
              <a:xfrm>
                <a:off x="3721768" y="4531895"/>
                <a:ext cx="3120189" cy="236620"/>
                <a:chOff x="3721768" y="4467727"/>
                <a:chExt cx="3120189" cy="236620"/>
              </a:xfrm>
            </p:grpSpPr>
            <p:cxnSp>
              <p:nvCxnSpPr>
                <p:cNvPr id="8" name="Straight Arrow Connector 7">
                  <a:extLst>
                    <a:ext uri="{FF2B5EF4-FFF2-40B4-BE49-F238E27FC236}">
                      <a16:creationId xmlns:a16="http://schemas.microsoft.com/office/drawing/2014/main" id="{305AD529-E22C-3343-9232-96C0F892B5D7}"/>
                    </a:ext>
                  </a:extLst>
                </p:cNvPr>
                <p:cNvCxnSpPr/>
                <p:nvPr/>
              </p:nvCxnSpPr>
              <p:spPr>
                <a:xfrm flipV="1">
                  <a:off x="3721768" y="4475747"/>
                  <a:ext cx="0" cy="2286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Arrow Connector 8">
                  <a:extLst>
                    <a:ext uri="{FF2B5EF4-FFF2-40B4-BE49-F238E27FC236}">
                      <a16:creationId xmlns:a16="http://schemas.microsoft.com/office/drawing/2014/main" id="{59C1F2E9-61F5-8645-AB01-EE77B8FBF7E8}"/>
                    </a:ext>
                  </a:extLst>
                </p:cNvPr>
                <p:cNvCxnSpPr/>
                <p:nvPr/>
              </p:nvCxnSpPr>
              <p:spPr>
                <a:xfrm flipV="1">
                  <a:off x="5269830" y="4467727"/>
                  <a:ext cx="0" cy="2286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Arrow Connector 9">
                  <a:extLst>
                    <a:ext uri="{FF2B5EF4-FFF2-40B4-BE49-F238E27FC236}">
                      <a16:creationId xmlns:a16="http://schemas.microsoft.com/office/drawing/2014/main" id="{31E85971-7CE6-3A48-BBBD-0B26ED346FD7}"/>
                    </a:ext>
                  </a:extLst>
                </p:cNvPr>
                <p:cNvCxnSpPr/>
                <p:nvPr/>
              </p:nvCxnSpPr>
              <p:spPr>
                <a:xfrm flipV="1">
                  <a:off x="6841957" y="4467727"/>
                  <a:ext cx="0" cy="2286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B196FB56-40DD-6C4A-A450-5292767ED2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03430" y="240890"/>
                <a:ext cx="5117097" cy="2064120"/>
              </a:xfrm>
              <a:prstGeom prst="rect">
                <a:avLst/>
              </a:prstGeom>
            </p:spPr>
          </p:pic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CF45F23A-4EFA-CF49-84AE-74B47D5A81D2}"/>
                  </a:ext>
                </a:extLst>
              </p:cNvPr>
              <p:cNvGrpSpPr/>
              <p:nvPr/>
            </p:nvGrpSpPr>
            <p:grpSpPr>
              <a:xfrm>
                <a:off x="3713748" y="2277979"/>
                <a:ext cx="3120189" cy="236620"/>
                <a:chOff x="3721768" y="4467727"/>
                <a:chExt cx="3120189" cy="236620"/>
              </a:xfrm>
            </p:grpSpPr>
            <p:cxnSp>
              <p:nvCxnSpPr>
                <p:cNvPr id="14" name="Straight Arrow Connector 13">
                  <a:extLst>
                    <a:ext uri="{FF2B5EF4-FFF2-40B4-BE49-F238E27FC236}">
                      <a16:creationId xmlns:a16="http://schemas.microsoft.com/office/drawing/2014/main" id="{477F0771-7214-EA4E-AD7E-C8EF44B93B91}"/>
                    </a:ext>
                  </a:extLst>
                </p:cNvPr>
                <p:cNvCxnSpPr/>
                <p:nvPr/>
              </p:nvCxnSpPr>
              <p:spPr>
                <a:xfrm flipV="1">
                  <a:off x="3721768" y="4475747"/>
                  <a:ext cx="0" cy="2286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Arrow Connector 14">
                  <a:extLst>
                    <a:ext uri="{FF2B5EF4-FFF2-40B4-BE49-F238E27FC236}">
                      <a16:creationId xmlns:a16="http://schemas.microsoft.com/office/drawing/2014/main" id="{862E32AE-8E45-CF40-8DB3-30AEEC4B8FD1}"/>
                    </a:ext>
                  </a:extLst>
                </p:cNvPr>
                <p:cNvCxnSpPr/>
                <p:nvPr/>
              </p:nvCxnSpPr>
              <p:spPr>
                <a:xfrm flipV="1">
                  <a:off x="5269830" y="4467727"/>
                  <a:ext cx="0" cy="2286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Arrow Connector 15">
                  <a:extLst>
                    <a:ext uri="{FF2B5EF4-FFF2-40B4-BE49-F238E27FC236}">
                      <a16:creationId xmlns:a16="http://schemas.microsoft.com/office/drawing/2014/main" id="{2BCE44FB-3106-DA4B-BFBF-4A181BAC3376}"/>
                    </a:ext>
                  </a:extLst>
                </p:cNvPr>
                <p:cNvCxnSpPr/>
                <p:nvPr/>
              </p:nvCxnSpPr>
              <p:spPr>
                <a:xfrm flipV="1">
                  <a:off x="6841957" y="4467727"/>
                  <a:ext cx="0" cy="2286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83EF45F-5001-D749-BE40-DF4E0B62F58F}"/>
                  </a:ext>
                </a:extLst>
              </p:cNvPr>
              <p:cNvSpPr/>
              <p:nvPr/>
            </p:nvSpPr>
            <p:spPr>
              <a:xfrm>
                <a:off x="6855971" y="5144877"/>
                <a:ext cx="866853" cy="132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2DD7B80-92C5-4040-8FC2-7A5E671E78AE}"/>
                  </a:ext>
                </a:extLst>
              </p:cNvPr>
              <p:cNvSpPr/>
              <p:nvPr/>
            </p:nvSpPr>
            <p:spPr>
              <a:xfrm>
                <a:off x="6854133" y="2862546"/>
                <a:ext cx="866853" cy="132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84A9E74-25C0-284B-8620-C33D5D5C29E4}"/>
                  </a:ext>
                </a:extLst>
              </p:cNvPr>
              <p:cNvSpPr txBox="1"/>
              <p:nvPr/>
            </p:nvSpPr>
            <p:spPr>
              <a:xfrm>
                <a:off x="1795749" y="5618603"/>
                <a:ext cx="1024569" cy="36933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Layer 1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E6A2EA4-F10E-AE47-91FE-9A28D8B27F7F}"/>
                  </a:ext>
                </a:extLst>
              </p:cNvPr>
              <p:cNvSpPr txBox="1"/>
              <p:nvPr/>
            </p:nvSpPr>
            <p:spPr>
              <a:xfrm>
                <a:off x="1795749" y="3325255"/>
                <a:ext cx="1024569" cy="36933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Layer 2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2364AAB-DF9B-8C4B-9DF7-0FA7093D2E38}"/>
                  </a:ext>
                </a:extLst>
              </p:cNvPr>
              <p:cNvSpPr txBox="1"/>
              <p:nvPr/>
            </p:nvSpPr>
            <p:spPr>
              <a:xfrm>
                <a:off x="1795749" y="1064957"/>
                <a:ext cx="1024569" cy="36933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Layer 3</a:t>
                </a: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B05DE0-E071-2D44-ABD1-6E24FB22B91F}"/>
                </a:ext>
              </a:extLst>
            </p:cNvPr>
            <p:cNvSpPr txBox="1"/>
            <p:nvPr/>
          </p:nvSpPr>
          <p:spPr>
            <a:xfrm>
              <a:off x="7682906" y="279495"/>
              <a:ext cx="888217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Output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695D0A1-72EF-F148-9A46-7ACD5D72D5C2}"/>
                </a:ext>
              </a:extLst>
            </p:cNvPr>
            <p:cNvSpPr txBox="1"/>
            <p:nvPr/>
          </p:nvSpPr>
          <p:spPr>
            <a:xfrm>
              <a:off x="3201463" y="6442494"/>
              <a:ext cx="1024569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Input t-1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92978C5-73C2-EA4F-96E6-30448E82A202}"/>
                </a:ext>
              </a:extLst>
            </p:cNvPr>
            <p:cNvSpPr txBox="1"/>
            <p:nvPr/>
          </p:nvSpPr>
          <p:spPr>
            <a:xfrm>
              <a:off x="4819107" y="6442494"/>
              <a:ext cx="920681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Input t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F51BD69-10F9-B54E-BA76-A824A412B1B8}"/>
                </a:ext>
              </a:extLst>
            </p:cNvPr>
            <p:cNvSpPr txBox="1"/>
            <p:nvPr/>
          </p:nvSpPr>
          <p:spPr>
            <a:xfrm>
              <a:off x="6284354" y="6442494"/>
              <a:ext cx="1118981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Input t+1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51624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6F57F5C4-342E-E24B-98E6-D98F07F95F43}"/>
              </a:ext>
            </a:extLst>
          </p:cNvPr>
          <p:cNvGrpSpPr/>
          <p:nvPr/>
        </p:nvGrpSpPr>
        <p:grpSpPr>
          <a:xfrm>
            <a:off x="462708" y="1657350"/>
            <a:ext cx="11311614" cy="4054490"/>
            <a:chOff x="462708" y="1657350"/>
            <a:chExt cx="11311614" cy="405449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14C0530-876B-1745-B4C0-7A23B9995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1687" y="1657350"/>
              <a:ext cx="10201619" cy="4054490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95FCA48-417D-5346-9F11-A63E27FD7191}"/>
                </a:ext>
              </a:extLst>
            </p:cNvPr>
            <p:cNvCxnSpPr>
              <a:cxnSpLocks/>
            </p:cNvCxnSpPr>
            <p:nvPr/>
          </p:nvCxnSpPr>
          <p:spPr>
            <a:xfrm>
              <a:off x="1002536" y="3371161"/>
              <a:ext cx="347472" cy="0"/>
            </a:xfrm>
            <a:prstGeom prst="line">
              <a:avLst/>
            </a:prstGeom>
            <a:ln w="44450">
              <a:solidFill>
                <a:schemeClr val="tx1"/>
              </a:solidFill>
              <a:headEnd type="non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679AC85-2255-FB4E-BD90-5F9DB02E0C1D}"/>
                </a:ext>
              </a:extLst>
            </p:cNvPr>
            <p:cNvGrpSpPr/>
            <p:nvPr/>
          </p:nvGrpSpPr>
          <p:grpSpPr>
            <a:xfrm>
              <a:off x="462708" y="3140328"/>
              <a:ext cx="539828" cy="461665"/>
              <a:chOff x="3503363" y="460115"/>
              <a:chExt cx="539828" cy="461665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083517D5-E190-3D4E-8C13-98F8A16A1E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25396" y="473724"/>
                <a:ext cx="448056" cy="448056"/>
              </a:xfrm>
              <a:prstGeom prst="ellipse">
                <a:avLst/>
              </a:prstGeom>
              <a:solidFill>
                <a:srgbClr val="D9A9F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F9C5093-449B-3442-A214-8946BFE0E1DF}"/>
                  </a:ext>
                </a:extLst>
              </p:cNvPr>
              <p:cNvSpPr txBox="1"/>
              <p:nvPr/>
            </p:nvSpPr>
            <p:spPr>
              <a:xfrm>
                <a:off x="3503363" y="460115"/>
                <a:ext cx="5398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h</a:t>
                </a:r>
                <a:r>
                  <a:rPr lang="en-US" sz="2000" baseline="-25000" dirty="0"/>
                  <a:t>t-2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8B91CAD-762E-A24F-9EAA-37CE4F8227E4}"/>
                </a:ext>
              </a:extLst>
            </p:cNvPr>
            <p:cNvGrpSpPr/>
            <p:nvPr/>
          </p:nvGrpSpPr>
          <p:grpSpPr>
            <a:xfrm>
              <a:off x="11183183" y="3131811"/>
              <a:ext cx="591139" cy="461665"/>
              <a:chOff x="3488372" y="460115"/>
              <a:chExt cx="591139" cy="461665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BF55A2C-5D58-8644-B190-B317835F02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25396" y="473724"/>
                <a:ext cx="448056" cy="448056"/>
              </a:xfrm>
              <a:prstGeom prst="ellipse">
                <a:avLst/>
              </a:prstGeom>
              <a:solidFill>
                <a:srgbClr val="D9A9F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9294E32-41CB-AE4D-92D9-CCA147C8F774}"/>
                  </a:ext>
                </a:extLst>
              </p:cNvPr>
              <p:cNvSpPr txBox="1"/>
              <p:nvPr/>
            </p:nvSpPr>
            <p:spPr>
              <a:xfrm>
                <a:off x="3488372" y="460115"/>
                <a:ext cx="5911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h</a:t>
                </a:r>
                <a:r>
                  <a:rPr lang="en-US" sz="2000" baseline="-25000" dirty="0"/>
                  <a:t>t+1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220F4EA-0949-EA48-9638-D64AD33E1857}"/>
                    </a:ext>
                  </a:extLst>
                </p:cNvPr>
                <p:cNvSpPr txBox="1"/>
                <p:nvPr/>
              </p:nvSpPr>
              <p:spPr>
                <a:xfrm>
                  <a:off x="5001657" y="3834954"/>
                  <a:ext cx="760165" cy="646331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rgbClr val="FF000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 smtClean="0">
                            <a:latin typeface="Cambria Math" panose="02040503050406030204" pitchFamily="18" charset="0"/>
                          </a:rPr>
                          <m:t>𝑾</m:t>
                        </m:r>
                        <m:sSub>
                          <m:sSubPr>
                            <m:ctrlP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  <m:t>𝒕</m:t>
                            </m:r>
                          </m:sub>
                        </m:sSub>
                        <m:r>
                          <a:rPr lang="en-US" sz="1200" b="1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sz="1200" b="1" i="1" dirty="0">
                    <a:latin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 smtClean="0">
                            <a:latin typeface="Cambria Math" panose="02040503050406030204" pitchFamily="18" charset="0"/>
                          </a:rPr>
                          <m:t>𝑼</m:t>
                        </m:r>
                        <m:sSub>
                          <m:sSubPr>
                            <m:ctrlP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  <m:t>𝒉</m:t>
                            </m:r>
                          </m:e>
                          <m:sub>
                            <m: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  <m:t>𝒕</m:t>
                            </m:r>
                            <m: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sz="1200" b="1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sz="1200" b="1" i="1" dirty="0">
                    <a:latin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sz="1200" b="1" i="1" smtClean="0">
                                <a:latin typeface="Cambria Math" panose="02040503050406030204" pitchFamily="18" charset="0"/>
                              </a:rPr>
                              <m:t>𝒕</m:t>
                            </m:r>
                          </m:sub>
                        </m:sSub>
                      </m:oMath>
                    </m:oMathPara>
                  </a14:m>
                  <a:endParaRPr lang="en-US" sz="1200" b="1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220F4EA-0949-EA48-9638-D64AD33E18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01657" y="3834954"/>
                  <a:ext cx="760165" cy="646331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19050"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315255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36C9443-7193-F84F-95E0-6E3DFE7CBCAA}"/>
              </a:ext>
            </a:extLst>
          </p:cNvPr>
          <p:cNvGrpSpPr/>
          <p:nvPr/>
        </p:nvGrpSpPr>
        <p:grpSpPr>
          <a:xfrm>
            <a:off x="1795749" y="94834"/>
            <a:ext cx="8089118" cy="6750765"/>
            <a:chOff x="1795749" y="94834"/>
            <a:chExt cx="8089118" cy="67507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34DA0A2-B404-1741-861D-D1557FD18487}"/>
                </a:ext>
              </a:extLst>
            </p:cNvPr>
            <p:cNvGrpSpPr/>
            <p:nvPr/>
          </p:nvGrpSpPr>
          <p:grpSpPr>
            <a:xfrm>
              <a:off x="2967683" y="94834"/>
              <a:ext cx="5934456" cy="6750765"/>
              <a:chOff x="2967683" y="94834"/>
              <a:chExt cx="5934456" cy="6750765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270E6B37-E56A-1F47-A765-D77DEF542C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67683" y="94834"/>
                <a:ext cx="5934456" cy="2112831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69E8C8C9-2CB8-134C-93D7-9ED168C386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67683" y="2420068"/>
                <a:ext cx="5934456" cy="2112831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39B38F0C-4708-D042-9CDB-06995390ED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67683" y="4732768"/>
                <a:ext cx="5934456" cy="2112831"/>
              </a:xfrm>
              <a:prstGeom prst="rect">
                <a:avLst/>
              </a:prstGeom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83EF45F-5001-D749-BE40-DF4E0B62F58F}"/>
                </a:ext>
              </a:extLst>
            </p:cNvPr>
            <p:cNvSpPr/>
            <p:nvPr/>
          </p:nvSpPr>
          <p:spPr>
            <a:xfrm>
              <a:off x="6855971" y="4946571"/>
              <a:ext cx="866853" cy="132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2DD7B80-92C5-4040-8FC2-7A5E671E78AE}"/>
                </a:ext>
              </a:extLst>
            </p:cNvPr>
            <p:cNvSpPr/>
            <p:nvPr/>
          </p:nvSpPr>
          <p:spPr>
            <a:xfrm>
              <a:off x="6854133" y="2664240"/>
              <a:ext cx="866853" cy="132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4A9E74-25C0-284B-8620-C33D5D5C29E4}"/>
                </a:ext>
              </a:extLst>
            </p:cNvPr>
            <p:cNvSpPr txBox="1"/>
            <p:nvPr/>
          </p:nvSpPr>
          <p:spPr>
            <a:xfrm>
              <a:off x="1795749" y="5420297"/>
              <a:ext cx="1024569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Layer 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E6A2EA4-F10E-AE47-91FE-9A28D8B27F7F}"/>
                </a:ext>
              </a:extLst>
            </p:cNvPr>
            <p:cNvSpPr txBox="1"/>
            <p:nvPr/>
          </p:nvSpPr>
          <p:spPr>
            <a:xfrm>
              <a:off x="1795749" y="3115932"/>
              <a:ext cx="1024569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Layer 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2364AAB-DF9B-8C4B-9DF7-0FA7093D2E38}"/>
                </a:ext>
              </a:extLst>
            </p:cNvPr>
            <p:cNvSpPr txBox="1"/>
            <p:nvPr/>
          </p:nvSpPr>
          <p:spPr>
            <a:xfrm>
              <a:off x="1795749" y="811566"/>
              <a:ext cx="1024569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Layer 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B05DE0-E071-2D44-ABD1-6E24FB22B91F}"/>
                </a:ext>
              </a:extLst>
            </p:cNvPr>
            <p:cNvSpPr txBox="1"/>
            <p:nvPr/>
          </p:nvSpPr>
          <p:spPr>
            <a:xfrm>
              <a:off x="8996650" y="815639"/>
              <a:ext cx="888217" cy="369332"/>
            </a:xfrm>
            <a:prstGeom prst="rect">
              <a:avLst/>
            </a:prstGeom>
            <a:solidFill>
              <a:srgbClr val="D9A9F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Output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C5B5ACC4-E13D-7C43-A121-588EE72ADB5F}"/>
                </a:ext>
              </a:extLst>
            </p:cNvPr>
            <p:cNvGrpSpPr/>
            <p:nvPr/>
          </p:nvGrpSpPr>
          <p:grpSpPr>
            <a:xfrm>
              <a:off x="3756753" y="4303614"/>
              <a:ext cx="4294751" cy="649259"/>
              <a:chOff x="3756753" y="4303614"/>
              <a:chExt cx="4294751" cy="649259"/>
            </a:xfrm>
          </p:grpSpPr>
          <p:cxnSp>
            <p:nvCxnSpPr>
              <p:cNvPr id="7" name="Elbow Connector 6">
                <a:extLst>
                  <a:ext uri="{FF2B5EF4-FFF2-40B4-BE49-F238E27FC236}">
                    <a16:creationId xmlns:a16="http://schemas.microsoft.com/office/drawing/2014/main" id="{14D37BB3-8FF6-7F41-8755-889F1647C53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756753" y="4303614"/>
                <a:ext cx="892369" cy="640080"/>
              </a:xfrm>
              <a:prstGeom prst="bentConnector3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Elbow Connector 43">
                <a:extLst>
                  <a:ext uri="{FF2B5EF4-FFF2-40B4-BE49-F238E27FC236}">
                    <a16:creationId xmlns:a16="http://schemas.microsoft.com/office/drawing/2014/main" id="{D3B01C7C-F07A-1A48-B0BB-04D115E275B3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62531" y="4312793"/>
                <a:ext cx="892369" cy="640080"/>
              </a:xfrm>
              <a:prstGeom prst="bentConnector3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Elbow Connector 44">
                <a:extLst>
                  <a:ext uri="{FF2B5EF4-FFF2-40B4-BE49-F238E27FC236}">
                    <a16:creationId xmlns:a16="http://schemas.microsoft.com/office/drawing/2014/main" id="{0E963E77-C98C-E844-BC8C-3C188A0519DE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7159135" y="4312793"/>
                <a:ext cx="892369" cy="640080"/>
              </a:xfrm>
              <a:prstGeom prst="bentConnector3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CB295D9-0650-A341-A93C-DE0C745E6839}"/>
                </a:ext>
              </a:extLst>
            </p:cNvPr>
            <p:cNvGrpSpPr/>
            <p:nvPr/>
          </p:nvGrpSpPr>
          <p:grpSpPr>
            <a:xfrm>
              <a:off x="3761339" y="2006226"/>
              <a:ext cx="4294751" cy="649259"/>
              <a:chOff x="3756753" y="4303614"/>
              <a:chExt cx="4294751" cy="649259"/>
            </a:xfrm>
          </p:grpSpPr>
          <p:cxnSp>
            <p:nvCxnSpPr>
              <p:cNvPr id="48" name="Elbow Connector 47">
                <a:extLst>
                  <a:ext uri="{FF2B5EF4-FFF2-40B4-BE49-F238E27FC236}">
                    <a16:creationId xmlns:a16="http://schemas.microsoft.com/office/drawing/2014/main" id="{5C3B9B86-1462-1F4E-8AED-EB282EA1EC11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756753" y="4303614"/>
                <a:ext cx="892369" cy="640080"/>
              </a:xfrm>
              <a:prstGeom prst="bentConnector3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Elbow Connector 48">
                <a:extLst>
                  <a:ext uri="{FF2B5EF4-FFF2-40B4-BE49-F238E27FC236}">
                    <a16:creationId xmlns:a16="http://schemas.microsoft.com/office/drawing/2014/main" id="{53C797D9-6EFD-3F49-87C4-3802B309C3EE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62531" y="4312793"/>
                <a:ext cx="892369" cy="640080"/>
              </a:xfrm>
              <a:prstGeom prst="bentConnector3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Elbow Connector 49">
                <a:extLst>
                  <a:ext uri="{FF2B5EF4-FFF2-40B4-BE49-F238E27FC236}">
                    <a16:creationId xmlns:a16="http://schemas.microsoft.com/office/drawing/2014/main" id="{55A4BC3B-6B09-4144-B68F-F41490F399DE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7159135" y="4312793"/>
                <a:ext cx="892369" cy="640080"/>
              </a:xfrm>
              <a:prstGeom prst="bentConnector3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5E42907-CFDB-2341-90A5-2829BFC7BFF2}"/>
                </a:ext>
              </a:extLst>
            </p:cNvPr>
            <p:cNvSpPr txBox="1"/>
            <p:nvPr/>
          </p:nvSpPr>
          <p:spPr>
            <a:xfrm>
              <a:off x="2613075" y="6431597"/>
              <a:ext cx="703003" cy="36933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Input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97158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36C9443-7193-F84F-95E0-6E3DFE7CBCAA}"/>
              </a:ext>
            </a:extLst>
          </p:cNvPr>
          <p:cNvGrpSpPr/>
          <p:nvPr/>
        </p:nvGrpSpPr>
        <p:grpSpPr>
          <a:xfrm>
            <a:off x="1900252" y="904777"/>
            <a:ext cx="8536971" cy="4425531"/>
            <a:chOff x="1795749" y="2420068"/>
            <a:chExt cx="8536971" cy="442553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34DA0A2-B404-1741-861D-D1557FD18487}"/>
                </a:ext>
              </a:extLst>
            </p:cNvPr>
            <p:cNvGrpSpPr/>
            <p:nvPr/>
          </p:nvGrpSpPr>
          <p:grpSpPr>
            <a:xfrm>
              <a:off x="2967683" y="2420068"/>
              <a:ext cx="5934456" cy="4425531"/>
              <a:chOff x="2967683" y="2420068"/>
              <a:chExt cx="5934456" cy="4425531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69E8C8C9-2CB8-134C-93D7-9ED168C386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67683" y="2420068"/>
                <a:ext cx="5934456" cy="2112831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39B38F0C-4708-D042-9CDB-06995390ED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67683" y="4732768"/>
                <a:ext cx="5934456" cy="2112831"/>
              </a:xfrm>
              <a:prstGeom prst="rect">
                <a:avLst/>
              </a:prstGeom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83EF45F-5001-D749-BE40-DF4E0B62F58F}"/>
                </a:ext>
              </a:extLst>
            </p:cNvPr>
            <p:cNvSpPr/>
            <p:nvPr/>
          </p:nvSpPr>
          <p:spPr>
            <a:xfrm>
              <a:off x="6855971" y="4946571"/>
              <a:ext cx="866853" cy="132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2DD7B80-92C5-4040-8FC2-7A5E671E78AE}"/>
                </a:ext>
              </a:extLst>
            </p:cNvPr>
            <p:cNvSpPr/>
            <p:nvPr/>
          </p:nvSpPr>
          <p:spPr>
            <a:xfrm>
              <a:off x="6854133" y="2664240"/>
              <a:ext cx="866853" cy="132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4A9E74-25C0-284B-8620-C33D5D5C29E4}"/>
                </a:ext>
              </a:extLst>
            </p:cNvPr>
            <p:cNvSpPr txBox="1"/>
            <p:nvPr/>
          </p:nvSpPr>
          <p:spPr>
            <a:xfrm>
              <a:off x="1795749" y="5420297"/>
              <a:ext cx="1024569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Layer 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E6A2EA4-F10E-AE47-91FE-9A28D8B27F7F}"/>
                </a:ext>
              </a:extLst>
            </p:cNvPr>
            <p:cNvSpPr txBox="1"/>
            <p:nvPr/>
          </p:nvSpPr>
          <p:spPr>
            <a:xfrm>
              <a:off x="1795749" y="3115932"/>
              <a:ext cx="1024569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Layer 2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B05DE0-E071-2D44-ABD1-6E24FB22B91F}"/>
                </a:ext>
              </a:extLst>
            </p:cNvPr>
            <p:cNvSpPr txBox="1"/>
            <p:nvPr/>
          </p:nvSpPr>
          <p:spPr>
            <a:xfrm>
              <a:off x="8996650" y="3114706"/>
              <a:ext cx="1336070" cy="369332"/>
            </a:xfrm>
            <a:prstGeom prst="rect">
              <a:avLst/>
            </a:prstGeom>
            <a:solidFill>
              <a:srgbClr val="D9A9F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RNN Output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C5B5ACC4-E13D-7C43-A121-588EE72ADB5F}"/>
                </a:ext>
              </a:extLst>
            </p:cNvPr>
            <p:cNvGrpSpPr/>
            <p:nvPr/>
          </p:nvGrpSpPr>
          <p:grpSpPr>
            <a:xfrm>
              <a:off x="3756753" y="4303614"/>
              <a:ext cx="4294751" cy="649259"/>
              <a:chOff x="3756753" y="4303614"/>
              <a:chExt cx="4294751" cy="649259"/>
            </a:xfrm>
          </p:grpSpPr>
          <p:cxnSp>
            <p:nvCxnSpPr>
              <p:cNvPr id="7" name="Elbow Connector 6">
                <a:extLst>
                  <a:ext uri="{FF2B5EF4-FFF2-40B4-BE49-F238E27FC236}">
                    <a16:creationId xmlns:a16="http://schemas.microsoft.com/office/drawing/2014/main" id="{14D37BB3-8FF6-7F41-8755-889F1647C53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756753" y="4303614"/>
                <a:ext cx="892369" cy="640080"/>
              </a:xfrm>
              <a:prstGeom prst="bentConnector3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Elbow Connector 43">
                <a:extLst>
                  <a:ext uri="{FF2B5EF4-FFF2-40B4-BE49-F238E27FC236}">
                    <a16:creationId xmlns:a16="http://schemas.microsoft.com/office/drawing/2014/main" id="{D3B01C7C-F07A-1A48-B0BB-04D115E275B3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62531" y="4312793"/>
                <a:ext cx="892369" cy="640080"/>
              </a:xfrm>
              <a:prstGeom prst="bentConnector3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Elbow Connector 44">
                <a:extLst>
                  <a:ext uri="{FF2B5EF4-FFF2-40B4-BE49-F238E27FC236}">
                    <a16:creationId xmlns:a16="http://schemas.microsoft.com/office/drawing/2014/main" id="{0E963E77-C98C-E844-BC8C-3C188A0519DE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7159135" y="4312793"/>
                <a:ext cx="892369" cy="640080"/>
              </a:xfrm>
              <a:prstGeom prst="bentConnector3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5E42907-CFDB-2341-90A5-2829BFC7BFF2}"/>
                </a:ext>
              </a:extLst>
            </p:cNvPr>
            <p:cNvSpPr txBox="1"/>
            <p:nvPr/>
          </p:nvSpPr>
          <p:spPr>
            <a:xfrm>
              <a:off x="2142309" y="6431597"/>
              <a:ext cx="1173770" cy="36933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RNN Input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62F8693-FC4D-A243-8098-750BB1B372D6}"/>
              </a:ext>
            </a:extLst>
          </p:cNvPr>
          <p:cNvSpPr txBox="1"/>
          <p:nvPr/>
        </p:nvSpPr>
        <p:spPr>
          <a:xfrm>
            <a:off x="3879669" y="4950823"/>
            <a:ext cx="666205" cy="3788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/>
              <a:t>D</a:t>
            </a:r>
            <a:r>
              <a:rPr lang="en-US" dirty="0"/>
              <a:t> = 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8AF38A4-6745-A84E-A7D7-A539411E72C1}"/>
              </a:ext>
            </a:extLst>
          </p:cNvPr>
          <p:cNvSpPr txBox="1"/>
          <p:nvPr/>
        </p:nvSpPr>
        <p:spPr>
          <a:xfrm>
            <a:off x="5129349" y="3248298"/>
            <a:ext cx="801188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/>
              <a:t>D</a:t>
            </a:r>
            <a:r>
              <a:rPr lang="en-US" dirty="0"/>
              <a:t> = 12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A88E1FD-B16C-9746-A97A-F39670E07C38}"/>
              </a:ext>
            </a:extLst>
          </p:cNvPr>
          <p:cNvSpPr txBox="1"/>
          <p:nvPr/>
        </p:nvSpPr>
        <p:spPr>
          <a:xfrm>
            <a:off x="5138057" y="944881"/>
            <a:ext cx="801188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/>
              <a:t>D</a:t>
            </a:r>
            <a:r>
              <a:rPr lang="en-US" dirty="0"/>
              <a:t> = 24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AEE0B80A-0291-3240-B43A-FA10C00C41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67452"/>
              </p:ext>
            </p:extLst>
          </p:nvPr>
        </p:nvGraphicFramePr>
        <p:xfrm>
          <a:off x="9426718" y="2466513"/>
          <a:ext cx="366888" cy="1100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0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Oval 28">
            <a:extLst>
              <a:ext uri="{FF2B5EF4-FFF2-40B4-BE49-F238E27FC236}">
                <a16:creationId xmlns:a16="http://schemas.microsoft.com/office/drawing/2014/main" id="{AABE3280-AAED-2940-8850-9984EE824DA8}"/>
              </a:ext>
            </a:extLst>
          </p:cNvPr>
          <p:cNvSpPr/>
          <p:nvPr/>
        </p:nvSpPr>
        <p:spPr>
          <a:xfrm>
            <a:off x="9473002" y="2518239"/>
            <a:ext cx="274320" cy="27432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BB793C7-6E14-244D-BA4D-877703A4F3D0}"/>
              </a:ext>
            </a:extLst>
          </p:cNvPr>
          <p:cNvSpPr/>
          <p:nvPr/>
        </p:nvSpPr>
        <p:spPr>
          <a:xfrm>
            <a:off x="9473002" y="2891608"/>
            <a:ext cx="274320" cy="27432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EA9F7D8A-FD8B-894A-83D2-838BE504A1D8}"/>
              </a:ext>
            </a:extLst>
          </p:cNvPr>
          <p:cNvSpPr/>
          <p:nvPr/>
        </p:nvSpPr>
        <p:spPr>
          <a:xfrm>
            <a:off x="9473002" y="3249830"/>
            <a:ext cx="274320" cy="27432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57411B9-33A9-3A4B-B4B3-AE7E11D5E683}"/>
              </a:ext>
            </a:extLst>
          </p:cNvPr>
          <p:cNvCxnSpPr/>
          <p:nvPr/>
        </p:nvCxnSpPr>
        <p:spPr>
          <a:xfrm>
            <a:off x="9618617" y="2063931"/>
            <a:ext cx="0" cy="3004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B2B74E8-AAF1-4A43-AE73-A6D6BDD9D4E5}"/>
              </a:ext>
            </a:extLst>
          </p:cNvPr>
          <p:cNvCxnSpPr/>
          <p:nvPr/>
        </p:nvCxnSpPr>
        <p:spPr>
          <a:xfrm>
            <a:off x="9618617" y="3666308"/>
            <a:ext cx="0" cy="3004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90E90F9-F300-334E-AEB9-8D511AB3717B}"/>
              </a:ext>
            </a:extLst>
          </p:cNvPr>
          <p:cNvSpPr txBox="1"/>
          <p:nvPr/>
        </p:nvSpPr>
        <p:spPr>
          <a:xfrm>
            <a:off x="9143999" y="4062549"/>
            <a:ext cx="966651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err="1"/>
              <a:t>Softmax</a:t>
            </a:r>
            <a:endParaRPr lang="en-US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2D2E9F9-73F9-2E41-83A9-EEA39788A47F}"/>
              </a:ext>
            </a:extLst>
          </p:cNvPr>
          <p:cNvCxnSpPr>
            <a:cxnSpLocks/>
          </p:cNvCxnSpPr>
          <p:nvPr/>
        </p:nvCxnSpPr>
        <p:spPr>
          <a:xfrm flipV="1">
            <a:off x="3683726" y="5299168"/>
            <a:ext cx="0" cy="3004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9B77C1B-9CB6-7240-9BD2-6A8F1AE13C40}"/>
              </a:ext>
            </a:extLst>
          </p:cNvPr>
          <p:cNvCxnSpPr/>
          <p:nvPr/>
        </p:nvCxnSpPr>
        <p:spPr>
          <a:xfrm>
            <a:off x="9614261" y="4537166"/>
            <a:ext cx="0" cy="5486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C92C5CCD-6361-4B46-ACA0-67DB2116D873}"/>
              </a:ext>
            </a:extLst>
          </p:cNvPr>
          <p:cNvCxnSpPr/>
          <p:nvPr/>
        </p:nvCxnSpPr>
        <p:spPr>
          <a:xfrm>
            <a:off x="9766661" y="4532810"/>
            <a:ext cx="365760" cy="5486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125BF0F6-8053-A14F-ABFD-41CADF75CB23}"/>
              </a:ext>
            </a:extLst>
          </p:cNvPr>
          <p:cNvCxnSpPr>
            <a:cxnSpLocks/>
          </p:cNvCxnSpPr>
          <p:nvPr/>
        </p:nvCxnSpPr>
        <p:spPr>
          <a:xfrm flipH="1">
            <a:off x="9096099" y="4528454"/>
            <a:ext cx="365760" cy="5486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4D7D9D1-863C-724A-AAEC-A5D762DB3540}"/>
              </a:ext>
            </a:extLst>
          </p:cNvPr>
          <p:cNvSpPr txBox="1"/>
          <p:nvPr/>
        </p:nvSpPr>
        <p:spPr>
          <a:xfrm>
            <a:off x="8878390" y="5168537"/>
            <a:ext cx="317863" cy="3788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/>
              <a:t>P</a:t>
            </a:r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1539F4A-E763-F44C-84FE-4A117A7008AA}"/>
              </a:ext>
            </a:extLst>
          </p:cNvPr>
          <p:cNvSpPr txBox="1"/>
          <p:nvPr/>
        </p:nvSpPr>
        <p:spPr>
          <a:xfrm>
            <a:off x="9448803" y="5177244"/>
            <a:ext cx="317863" cy="3788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/>
              <a:t>V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54B0FAB-94F0-B244-B446-0ECFCDEE20F3}"/>
              </a:ext>
            </a:extLst>
          </p:cNvPr>
          <p:cNvSpPr txBox="1"/>
          <p:nvPr/>
        </p:nvSpPr>
        <p:spPr>
          <a:xfrm>
            <a:off x="9993091" y="5172888"/>
            <a:ext cx="317863" cy="3788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/>
              <a:t>C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BAA8883-B480-F24C-92E2-00D8058D3FBD}"/>
              </a:ext>
            </a:extLst>
          </p:cNvPr>
          <p:cNvSpPr txBox="1"/>
          <p:nvPr/>
        </p:nvSpPr>
        <p:spPr>
          <a:xfrm rot="5400000">
            <a:off x="9811988" y="2842561"/>
            <a:ext cx="664422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fcNN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955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DE85CF7-F4B1-9346-8DB5-987D3C9AC8AC}"/>
              </a:ext>
            </a:extLst>
          </p:cNvPr>
          <p:cNvGrpSpPr/>
          <p:nvPr/>
        </p:nvGrpSpPr>
        <p:grpSpPr>
          <a:xfrm>
            <a:off x="413634" y="709134"/>
            <a:ext cx="11360688" cy="4002349"/>
            <a:chOff x="413634" y="709134"/>
            <a:chExt cx="11360688" cy="400234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B2A2762-F9C7-CD47-9A8D-DCB380FBF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7698" y="709134"/>
              <a:ext cx="10157586" cy="4002349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95FCA48-417D-5346-9F11-A63E27FD7191}"/>
                </a:ext>
              </a:extLst>
            </p:cNvPr>
            <p:cNvCxnSpPr>
              <a:cxnSpLocks/>
            </p:cNvCxnSpPr>
            <p:nvPr/>
          </p:nvCxnSpPr>
          <p:spPr>
            <a:xfrm>
              <a:off x="1002536" y="3371161"/>
              <a:ext cx="347472" cy="0"/>
            </a:xfrm>
            <a:prstGeom prst="line">
              <a:avLst/>
            </a:prstGeom>
            <a:ln w="44450">
              <a:solidFill>
                <a:schemeClr val="tx1"/>
              </a:solidFill>
              <a:headEnd type="non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679AC85-2255-FB4E-BD90-5F9DB02E0C1D}"/>
                </a:ext>
              </a:extLst>
            </p:cNvPr>
            <p:cNvGrpSpPr/>
            <p:nvPr/>
          </p:nvGrpSpPr>
          <p:grpSpPr>
            <a:xfrm>
              <a:off x="462708" y="3140328"/>
              <a:ext cx="539828" cy="461665"/>
              <a:chOff x="3503363" y="460115"/>
              <a:chExt cx="539828" cy="461665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083517D5-E190-3D4E-8C13-98F8A16A1E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25396" y="473724"/>
                <a:ext cx="448056" cy="448056"/>
              </a:xfrm>
              <a:prstGeom prst="ellipse">
                <a:avLst/>
              </a:prstGeom>
              <a:solidFill>
                <a:srgbClr val="D9A9F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F9C5093-449B-3442-A214-8946BFE0E1DF}"/>
                  </a:ext>
                </a:extLst>
              </p:cNvPr>
              <p:cNvSpPr txBox="1"/>
              <p:nvPr/>
            </p:nvSpPr>
            <p:spPr>
              <a:xfrm>
                <a:off x="3503363" y="460115"/>
                <a:ext cx="5398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h</a:t>
                </a:r>
                <a:r>
                  <a:rPr lang="en-US" sz="2000" baseline="-25000" dirty="0"/>
                  <a:t>t-2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8B91CAD-762E-A24F-9EAA-37CE4F8227E4}"/>
                </a:ext>
              </a:extLst>
            </p:cNvPr>
            <p:cNvGrpSpPr/>
            <p:nvPr/>
          </p:nvGrpSpPr>
          <p:grpSpPr>
            <a:xfrm>
              <a:off x="11183183" y="3131811"/>
              <a:ext cx="591139" cy="461665"/>
              <a:chOff x="3488372" y="460115"/>
              <a:chExt cx="591139" cy="461665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BF55A2C-5D58-8644-B190-B317835F02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25396" y="473724"/>
                <a:ext cx="448056" cy="448056"/>
              </a:xfrm>
              <a:prstGeom prst="ellipse">
                <a:avLst/>
              </a:prstGeom>
              <a:solidFill>
                <a:srgbClr val="D9A9F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9294E32-41CB-AE4D-92D9-CCA147C8F774}"/>
                  </a:ext>
                </a:extLst>
              </p:cNvPr>
              <p:cNvSpPr txBox="1"/>
              <p:nvPr/>
            </p:nvSpPr>
            <p:spPr>
              <a:xfrm>
                <a:off x="3488372" y="460115"/>
                <a:ext cx="5911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h</a:t>
                </a:r>
                <a:r>
                  <a:rPr lang="en-US" sz="2000" baseline="-25000" dirty="0"/>
                  <a:t>t+1</a:t>
                </a:r>
              </a:p>
            </p:txBody>
          </p:sp>
        </p:grp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5948B67-2FA0-374F-B8AA-697D484284F0}"/>
                </a:ext>
              </a:extLst>
            </p:cNvPr>
            <p:cNvCxnSpPr>
              <a:cxnSpLocks/>
            </p:cNvCxnSpPr>
            <p:nvPr/>
          </p:nvCxnSpPr>
          <p:spPr>
            <a:xfrm>
              <a:off x="999956" y="2283698"/>
              <a:ext cx="347472" cy="0"/>
            </a:xfrm>
            <a:prstGeom prst="line">
              <a:avLst/>
            </a:prstGeom>
            <a:ln w="44450">
              <a:solidFill>
                <a:schemeClr val="tx1"/>
              </a:solidFill>
              <a:headEnd type="non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0EAAFCC-E42A-AA49-BB5F-1020BE52BBC1}"/>
                </a:ext>
              </a:extLst>
            </p:cNvPr>
            <p:cNvGrpSpPr/>
            <p:nvPr/>
          </p:nvGrpSpPr>
          <p:grpSpPr>
            <a:xfrm>
              <a:off x="413634" y="2066474"/>
              <a:ext cx="555326" cy="448056"/>
              <a:chOff x="3456869" y="473724"/>
              <a:chExt cx="555326" cy="448056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7D2030B-9578-0A42-B942-C2125FC54B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25396" y="473724"/>
                <a:ext cx="448056" cy="44805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731EFB4-52A1-174F-9FDD-5356C0A42BA5}"/>
                  </a:ext>
                </a:extLst>
              </p:cNvPr>
              <p:cNvSpPr txBox="1"/>
              <p:nvPr/>
            </p:nvSpPr>
            <p:spPr>
              <a:xfrm>
                <a:off x="3456869" y="491111"/>
                <a:ext cx="5553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</a:t>
                </a:r>
                <a:r>
                  <a:rPr lang="en-US" sz="2000" baseline="-25000" dirty="0"/>
                  <a:t>t-2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784B8B9-836B-7446-810A-4EC7566F6708}"/>
                </a:ext>
              </a:extLst>
            </p:cNvPr>
            <p:cNvGrpSpPr/>
            <p:nvPr/>
          </p:nvGrpSpPr>
          <p:grpSpPr>
            <a:xfrm>
              <a:off x="11149607" y="2057957"/>
              <a:ext cx="591139" cy="448056"/>
              <a:chOff x="3457376" y="473724"/>
              <a:chExt cx="591139" cy="448056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9F8C2436-1131-244A-9131-8A8BF45E29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25396" y="473724"/>
                <a:ext cx="448056" cy="448056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C59F4F5-A7D0-3F47-997F-861FC1297337}"/>
                  </a:ext>
                </a:extLst>
              </p:cNvPr>
              <p:cNvSpPr txBox="1"/>
              <p:nvPr/>
            </p:nvSpPr>
            <p:spPr>
              <a:xfrm>
                <a:off x="3457376" y="491111"/>
                <a:ext cx="5911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</a:t>
                </a:r>
                <a:r>
                  <a:rPr lang="en-US" sz="2000" baseline="-25000" dirty="0"/>
                  <a:t>t+1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62662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>
            <a:extLst>
              <a:ext uri="{FF2B5EF4-FFF2-40B4-BE49-F238E27FC236}">
                <a16:creationId xmlns:a16="http://schemas.microsoft.com/office/drawing/2014/main" id="{29DFD5C1-68C8-804A-9327-FF7922FDF76F}"/>
              </a:ext>
            </a:extLst>
          </p:cNvPr>
          <p:cNvGrpSpPr/>
          <p:nvPr/>
        </p:nvGrpSpPr>
        <p:grpSpPr>
          <a:xfrm>
            <a:off x="609600" y="294331"/>
            <a:ext cx="9350059" cy="6264929"/>
            <a:chOff x="609600" y="294331"/>
            <a:chExt cx="9350059" cy="626492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7865C9D-7133-624F-B1B9-F5B86C479888}"/>
                </a:ext>
              </a:extLst>
            </p:cNvPr>
            <p:cNvSpPr/>
            <p:nvPr/>
          </p:nvSpPr>
          <p:spPr>
            <a:xfrm>
              <a:off x="2243902" y="919531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C425BC7-A629-B34F-9EEC-418E57949FFC}"/>
                </a:ext>
              </a:extLst>
            </p:cNvPr>
            <p:cNvSpPr/>
            <p:nvPr/>
          </p:nvSpPr>
          <p:spPr>
            <a:xfrm>
              <a:off x="2482381" y="919531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E87B067-2ED1-044D-87F3-336D516B04CA}"/>
                </a:ext>
              </a:extLst>
            </p:cNvPr>
            <p:cNvSpPr/>
            <p:nvPr/>
          </p:nvSpPr>
          <p:spPr>
            <a:xfrm>
              <a:off x="2726588" y="919531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C6D36AD-4297-4845-817C-8463D2AA24F6}"/>
                </a:ext>
              </a:extLst>
            </p:cNvPr>
            <p:cNvSpPr/>
            <p:nvPr/>
          </p:nvSpPr>
          <p:spPr>
            <a:xfrm>
              <a:off x="2968043" y="919531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39D8B82-BD7E-784F-81EC-EB91A58EA608}"/>
                </a:ext>
              </a:extLst>
            </p:cNvPr>
            <p:cNvSpPr/>
            <p:nvPr/>
          </p:nvSpPr>
          <p:spPr>
            <a:xfrm>
              <a:off x="3217295" y="919531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C8AC40D-6BB2-0A46-BD15-4287F1CE14AB}"/>
                </a:ext>
              </a:extLst>
            </p:cNvPr>
            <p:cNvSpPr/>
            <p:nvPr/>
          </p:nvSpPr>
          <p:spPr>
            <a:xfrm>
              <a:off x="3455084" y="919532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459F5D-64F9-CB4B-A6E8-DD3FDFDC6EC4}"/>
                </a:ext>
              </a:extLst>
            </p:cNvPr>
            <p:cNvSpPr/>
            <p:nvPr/>
          </p:nvSpPr>
          <p:spPr>
            <a:xfrm>
              <a:off x="3699291" y="919533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9C78980-8015-814E-9753-B2E3DDD31E96}"/>
                </a:ext>
              </a:extLst>
            </p:cNvPr>
            <p:cNvSpPr/>
            <p:nvPr/>
          </p:nvSpPr>
          <p:spPr>
            <a:xfrm>
              <a:off x="3938913" y="919534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9437FED-4C7D-5840-9C1E-B818F3460524}"/>
                </a:ext>
              </a:extLst>
            </p:cNvPr>
            <p:cNvSpPr/>
            <p:nvPr/>
          </p:nvSpPr>
          <p:spPr>
            <a:xfrm>
              <a:off x="4181287" y="919535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EE1F47-5AB3-7041-BBF6-B2E0C1168ADB}"/>
                </a:ext>
              </a:extLst>
            </p:cNvPr>
            <p:cNvSpPr/>
            <p:nvPr/>
          </p:nvSpPr>
          <p:spPr>
            <a:xfrm>
              <a:off x="4429167" y="919536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75F46B4-2B13-4044-9A23-9AC80D99C9ED}"/>
                </a:ext>
              </a:extLst>
            </p:cNvPr>
            <p:cNvSpPr/>
            <p:nvPr/>
          </p:nvSpPr>
          <p:spPr>
            <a:xfrm>
              <a:off x="4671543" y="919536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14A15DD-C993-2E4B-AAC5-7102D4981FC0}"/>
                </a:ext>
              </a:extLst>
            </p:cNvPr>
            <p:cNvSpPr/>
            <p:nvPr/>
          </p:nvSpPr>
          <p:spPr>
            <a:xfrm>
              <a:off x="4908406" y="919537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DC1C9C7-8347-124B-8FB2-4A700F7CD49B}"/>
                </a:ext>
              </a:extLst>
            </p:cNvPr>
            <p:cNvSpPr/>
            <p:nvPr/>
          </p:nvSpPr>
          <p:spPr>
            <a:xfrm>
              <a:off x="5148944" y="919537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584A5B2-5944-B641-8D16-C90BDC436BA5}"/>
                </a:ext>
              </a:extLst>
            </p:cNvPr>
            <p:cNvSpPr/>
            <p:nvPr/>
          </p:nvSpPr>
          <p:spPr>
            <a:xfrm>
              <a:off x="5391320" y="919537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F7937B3-8283-4944-B9AB-E92F874DD5CB}"/>
                </a:ext>
              </a:extLst>
            </p:cNvPr>
            <p:cNvSpPr/>
            <p:nvPr/>
          </p:nvSpPr>
          <p:spPr>
            <a:xfrm>
              <a:off x="5885248" y="919537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841D52C-6A60-BC42-93DC-AB397B9D8EB0}"/>
                </a:ext>
              </a:extLst>
            </p:cNvPr>
            <p:cNvSpPr/>
            <p:nvPr/>
          </p:nvSpPr>
          <p:spPr>
            <a:xfrm>
              <a:off x="5642872" y="919537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497AF99-038E-6541-9D73-86A803808B9F}"/>
                </a:ext>
              </a:extLst>
            </p:cNvPr>
            <p:cNvSpPr/>
            <p:nvPr/>
          </p:nvSpPr>
          <p:spPr>
            <a:xfrm>
              <a:off x="6120008" y="917693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8593BC9-978C-0A48-8E2F-E56B37472272}"/>
                </a:ext>
              </a:extLst>
            </p:cNvPr>
            <p:cNvSpPr/>
            <p:nvPr/>
          </p:nvSpPr>
          <p:spPr>
            <a:xfrm>
              <a:off x="6368163" y="917693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9D51752-CD42-1843-B955-1E1177CF352D}"/>
                </a:ext>
              </a:extLst>
            </p:cNvPr>
            <p:cNvSpPr/>
            <p:nvPr/>
          </p:nvSpPr>
          <p:spPr>
            <a:xfrm>
              <a:off x="6602694" y="917693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0FC9C28-02E7-9A4F-8FA6-850BA5EC6368}"/>
                </a:ext>
              </a:extLst>
            </p:cNvPr>
            <p:cNvSpPr/>
            <p:nvPr/>
          </p:nvSpPr>
          <p:spPr>
            <a:xfrm>
              <a:off x="6844149" y="917693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6ABD649-BEC5-0049-9AA3-CC2035A01445}"/>
                </a:ext>
              </a:extLst>
            </p:cNvPr>
            <p:cNvSpPr/>
            <p:nvPr/>
          </p:nvSpPr>
          <p:spPr>
            <a:xfrm>
              <a:off x="7093401" y="917693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81E9007-7F08-0246-AF66-3DCC91F9E74F}"/>
                </a:ext>
              </a:extLst>
            </p:cNvPr>
            <p:cNvSpPr/>
            <p:nvPr/>
          </p:nvSpPr>
          <p:spPr>
            <a:xfrm>
              <a:off x="7331190" y="917694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A30E0CB-1E8D-0347-B878-0D4878AB326B}"/>
                </a:ext>
              </a:extLst>
            </p:cNvPr>
            <p:cNvSpPr/>
            <p:nvPr/>
          </p:nvSpPr>
          <p:spPr>
            <a:xfrm>
              <a:off x="7575397" y="917695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BA150AE-CF1B-A54B-ADC6-01DCF7B501B5}"/>
                </a:ext>
              </a:extLst>
            </p:cNvPr>
            <p:cNvSpPr/>
            <p:nvPr/>
          </p:nvSpPr>
          <p:spPr>
            <a:xfrm>
              <a:off x="7815019" y="917696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2BB4E3D-5EF1-F94D-8585-7AEF9CC9C4C9}"/>
                </a:ext>
              </a:extLst>
            </p:cNvPr>
            <p:cNvSpPr/>
            <p:nvPr/>
          </p:nvSpPr>
          <p:spPr>
            <a:xfrm>
              <a:off x="8057393" y="917697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09F6B4D-B31C-684E-9FD5-C13C22100BE3}"/>
                </a:ext>
              </a:extLst>
            </p:cNvPr>
            <p:cNvSpPr/>
            <p:nvPr/>
          </p:nvSpPr>
          <p:spPr>
            <a:xfrm>
              <a:off x="8305273" y="917698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17B2FD5-D8D0-0947-AEB5-09CBE7D63485}"/>
                </a:ext>
              </a:extLst>
            </p:cNvPr>
            <p:cNvSpPr/>
            <p:nvPr/>
          </p:nvSpPr>
          <p:spPr>
            <a:xfrm>
              <a:off x="8547649" y="917698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D1F9D8D-F741-D04A-A60A-F5D21AF7AAF7}"/>
                </a:ext>
              </a:extLst>
            </p:cNvPr>
            <p:cNvSpPr/>
            <p:nvPr/>
          </p:nvSpPr>
          <p:spPr>
            <a:xfrm>
              <a:off x="8784512" y="917699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CAB1433-C08F-9B42-8391-50B18A788D94}"/>
                </a:ext>
              </a:extLst>
            </p:cNvPr>
            <p:cNvSpPr/>
            <p:nvPr/>
          </p:nvSpPr>
          <p:spPr>
            <a:xfrm>
              <a:off x="9036067" y="917699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85D92AA-9955-C24D-935C-D015D77F986F}"/>
                </a:ext>
              </a:extLst>
            </p:cNvPr>
            <p:cNvSpPr/>
            <p:nvPr/>
          </p:nvSpPr>
          <p:spPr>
            <a:xfrm>
              <a:off x="9278443" y="917699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DEABE6D-C249-E940-9119-336008D69C86}"/>
                </a:ext>
              </a:extLst>
            </p:cNvPr>
            <p:cNvSpPr/>
            <p:nvPr/>
          </p:nvSpPr>
          <p:spPr>
            <a:xfrm>
              <a:off x="9761354" y="917699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64E97AC-1D29-D745-86EA-CFCEE2015620}"/>
                </a:ext>
              </a:extLst>
            </p:cNvPr>
            <p:cNvSpPr/>
            <p:nvPr/>
          </p:nvSpPr>
          <p:spPr>
            <a:xfrm>
              <a:off x="9519670" y="917693"/>
              <a:ext cx="198304" cy="10972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Left Brace 35">
              <a:extLst>
                <a:ext uri="{FF2B5EF4-FFF2-40B4-BE49-F238E27FC236}">
                  <a16:creationId xmlns:a16="http://schemas.microsoft.com/office/drawing/2014/main" id="{838B2745-A3CC-CC44-9AE3-AB877A761CB4}"/>
                </a:ext>
              </a:extLst>
            </p:cNvPr>
            <p:cNvSpPr/>
            <p:nvPr/>
          </p:nvSpPr>
          <p:spPr>
            <a:xfrm>
              <a:off x="1990787" y="917693"/>
              <a:ext cx="198030" cy="1097280"/>
            </a:xfrm>
            <a:prstGeom prst="leftBrace">
              <a:avLst/>
            </a:prstGeom>
            <a:ln w="19050">
              <a:solidFill>
                <a:srgbClr val="0432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432FF"/>
                </a:solidFill>
              </a:endParaRPr>
            </a:p>
          </p:txBody>
        </p:sp>
        <p:sp>
          <p:nvSpPr>
            <p:cNvPr id="37" name="Left Brace 36">
              <a:extLst>
                <a:ext uri="{FF2B5EF4-FFF2-40B4-BE49-F238E27FC236}">
                  <a16:creationId xmlns:a16="http://schemas.microsoft.com/office/drawing/2014/main" id="{0F53C525-C6C1-224F-995B-4715B9321A2B}"/>
                </a:ext>
              </a:extLst>
            </p:cNvPr>
            <p:cNvSpPr/>
            <p:nvPr/>
          </p:nvSpPr>
          <p:spPr>
            <a:xfrm rot="5400000">
              <a:off x="5997189" y="-3095262"/>
              <a:ext cx="220199" cy="7704741"/>
            </a:xfrm>
            <a:prstGeom prst="leftBrace">
              <a:avLst/>
            </a:prstGeom>
            <a:ln w="19050">
              <a:solidFill>
                <a:srgbClr val="0432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432FF"/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D21B2EE-3440-5146-BCA2-CBCC50649845}"/>
                </a:ext>
              </a:extLst>
            </p:cNvPr>
            <p:cNvSpPr txBox="1"/>
            <p:nvPr/>
          </p:nvSpPr>
          <p:spPr>
            <a:xfrm>
              <a:off x="5554736" y="294331"/>
              <a:ext cx="12413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32 words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77AE282-EC19-854B-A7BC-3139ECA6464E}"/>
                </a:ext>
              </a:extLst>
            </p:cNvPr>
            <p:cNvSpPr txBox="1"/>
            <p:nvPr/>
          </p:nvSpPr>
          <p:spPr>
            <a:xfrm>
              <a:off x="609600" y="1274833"/>
              <a:ext cx="1337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12 features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D8BE9FA-1C70-394A-AE82-1E1CA1AA519A}"/>
                </a:ext>
              </a:extLst>
            </p:cNvPr>
            <p:cNvSpPr/>
            <p:nvPr/>
          </p:nvSpPr>
          <p:spPr>
            <a:xfrm>
              <a:off x="2252600" y="2206669"/>
              <a:ext cx="198304" cy="109728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73E2D9D-9027-6548-B0F5-8D9CD200CB47}"/>
                </a:ext>
              </a:extLst>
            </p:cNvPr>
            <p:cNvSpPr/>
            <p:nvPr/>
          </p:nvSpPr>
          <p:spPr>
            <a:xfrm>
              <a:off x="2502096" y="2206669"/>
              <a:ext cx="198304" cy="109728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CD2408B-5E9B-164E-9D61-92DC9A967CE6}"/>
                </a:ext>
              </a:extLst>
            </p:cNvPr>
            <p:cNvSpPr/>
            <p:nvPr/>
          </p:nvSpPr>
          <p:spPr>
            <a:xfrm>
              <a:off x="2750784" y="2206669"/>
              <a:ext cx="198304" cy="109728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A063A33-7B90-6D42-AEDA-8097DD540A81}"/>
                </a:ext>
              </a:extLst>
            </p:cNvPr>
            <p:cNvSpPr/>
            <p:nvPr/>
          </p:nvSpPr>
          <p:spPr>
            <a:xfrm>
              <a:off x="2987758" y="2206669"/>
              <a:ext cx="198304" cy="109728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8B4B426-5708-AD42-B7DE-B147B65F2641}"/>
                </a:ext>
              </a:extLst>
            </p:cNvPr>
            <p:cNvSpPr/>
            <p:nvPr/>
          </p:nvSpPr>
          <p:spPr>
            <a:xfrm>
              <a:off x="3241491" y="2206669"/>
              <a:ext cx="198304" cy="109728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4E5099F-8A65-0D40-B061-D517CD205313}"/>
                </a:ext>
              </a:extLst>
            </p:cNvPr>
            <p:cNvSpPr/>
            <p:nvPr/>
          </p:nvSpPr>
          <p:spPr>
            <a:xfrm>
              <a:off x="2405000" y="3427704"/>
              <a:ext cx="198304" cy="109728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0D5987F-39A1-ED49-891F-C29DE1A60919}"/>
                </a:ext>
              </a:extLst>
            </p:cNvPr>
            <p:cNvSpPr/>
            <p:nvPr/>
          </p:nvSpPr>
          <p:spPr>
            <a:xfrm>
              <a:off x="2654496" y="3427704"/>
              <a:ext cx="198304" cy="109728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8ACEC2B-EE67-9B4D-B03E-E02A60406A73}"/>
                </a:ext>
              </a:extLst>
            </p:cNvPr>
            <p:cNvSpPr/>
            <p:nvPr/>
          </p:nvSpPr>
          <p:spPr>
            <a:xfrm>
              <a:off x="2898703" y="3427704"/>
              <a:ext cx="198304" cy="109728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B17D87F-36F7-5546-A45C-7CBC6838A633}"/>
                </a:ext>
              </a:extLst>
            </p:cNvPr>
            <p:cNvSpPr/>
            <p:nvPr/>
          </p:nvSpPr>
          <p:spPr>
            <a:xfrm>
              <a:off x="3140158" y="3427704"/>
              <a:ext cx="198304" cy="109728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C8F88BFA-FB44-FC4C-B607-7868519AF20F}"/>
                </a:ext>
              </a:extLst>
            </p:cNvPr>
            <p:cNvSpPr/>
            <p:nvPr/>
          </p:nvSpPr>
          <p:spPr>
            <a:xfrm>
              <a:off x="3389682" y="3427704"/>
              <a:ext cx="198304" cy="109728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0DC7539-FC6B-9B43-8565-A3F04A75258F}"/>
                </a:ext>
              </a:extLst>
            </p:cNvPr>
            <p:cNvSpPr/>
            <p:nvPr/>
          </p:nvSpPr>
          <p:spPr>
            <a:xfrm>
              <a:off x="2552430" y="4639563"/>
              <a:ext cx="198304" cy="109728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722A250-901D-B947-B02D-C447B8ACA242}"/>
                </a:ext>
              </a:extLst>
            </p:cNvPr>
            <p:cNvSpPr/>
            <p:nvPr/>
          </p:nvSpPr>
          <p:spPr>
            <a:xfrm>
              <a:off x="2797717" y="4639563"/>
              <a:ext cx="198304" cy="109728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6788D9-21A1-094D-926F-813FC18E4A4E}"/>
                </a:ext>
              </a:extLst>
            </p:cNvPr>
            <p:cNvSpPr/>
            <p:nvPr/>
          </p:nvSpPr>
          <p:spPr>
            <a:xfrm>
              <a:off x="3041924" y="4639563"/>
              <a:ext cx="198304" cy="109728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608A915-C333-0242-A451-5EAF343C3BFB}"/>
                </a:ext>
              </a:extLst>
            </p:cNvPr>
            <p:cNvSpPr/>
            <p:nvPr/>
          </p:nvSpPr>
          <p:spPr>
            <a:xfrm>
              <a:off x="3283379" y="4639563"/>
              <a:ext cx="198304" cy="109728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821A583-921D-FC43-9733-D07E59148364}"/>
                </a:ext>
              </a:extLst>
            </p:cNvPr>
            <p:cNvSpPr/>
            <p:nvPr/>
          </p:nvSpPr>
          <p:spPr>
            <a:xfrm>
              <a:off x="3525823" y="4639563"/>
              <a:ext cx="198304" cy="109728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5236869-0512-7C49-9508-224CB4ABF6E9}"/>
                </a:ext>
              </a:extLst>
            </p:cNvPr>
            <p:cNvSpPr txBox="1"/>
            <p:nvPr/>
          </p:nvSpPr>
          <p:spPr>
            <a:xfrm>
              <a:off x="1196623" y="2583863"/>
              <a:ext cx="926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Filter 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382A63F-7F1B-A941-99A6-9A16D634BD2E}"/>
                </a:ext>
              </a:extLst>
            </p:cNvPr>
            <p:cNvSpPr txBox="1"/>
            <p:nvPr/>
          </p:nvSpPr>
          <p:spPr>
            <a:xfrm>
              <a:off x="1300737" y="3760831"/>
              <a:ext cx="974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Filter 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716820B-704F-E847-B822-60BC03077F4E}"/>
                </a:ext>
              </a:extLst>
            </p:cNvPr>
            <p:cNvSpPr txBox="1"/>
            <p:nvPr/>
          </p:nvSpPr>
          <p:spPr>
            <a:xfrm>
              <a:off x="1437747" y="5003900"/>
              <a:ext cx="990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Filter 3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7B4E082-142B-0543-ACB8-A6A428DB7E48}"/>
                </a:ext>
              </a:extLst>
            </p:cNvPr>
            <p:cNvSpPr/>
            <p:nvPr/>
          </p:nvSpPr>
          <p:spPr>
            <a:xfrm>
              <a:off x="2721636" y="6242252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A546DA9-3AA4-9A4B-BB93-650A9E8AB747}"/>
                </a:ext>
              </a:extLst>
            </p:cNvPr>
            <p:cNvSpPr/>
            <p:nvPr/>
          </p:nvSpPr>
          <p:spPr>
            <a:xfrm>
              <a:off x="2960115" y="6242252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0362BE1-F806-B743-9D00-0A5A312823A3}"/>
                </a:ext>
              </a:extLst>
            </p:cNvPr>
            <p:cNvSpPr/>
            <p:nvPr/>
          </p:nvSpPr>
          <p:spPr>
            <a:xfrm>
              <a:off x="3204322" y="6242252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B4F08B8-6F26-7C4A-B268-914C7EF895CA}"/>
                </a:ext>
              </a:extLst>
            </p:cNvPr>
            <p:cNvSpPr/>
            <p:nvPr/>
          </p:nvSpPr>
          <p:spPr>
            <a:xfrm>
              <a:off x="3445777" y="6242252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5E7E642-8DB6-5C4E-B703-D8BC927DB94D}"/>
                </a:ext>
              </a:extLst>
            </p:cNvPr>
            <p:cNvSpPr/>
            <p:nvPr/>
          </p:nvSpPr>
          <p:spPr>
            <a:xfrm>
              <a:off x="3695029" y="6242252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C72325C-A782-E443-8BF2-15946C8A3068}"/>
                </a:ext>
              </a:extLst>
            </p:cNvPr>
            <p:cNvSpPr/>
            <p:nvPr/>
          </p:nvSpPr>
          <p:spPr>
            <a:xfrm>
              <a:off x="3932818" y="6242253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36A6561-AA96-9B4D-964C-602F8B642D3D}"/>
                </a:ext>
              </a:extLst>
            </p:cNvPr>
            <p:cNvSpPr/>
            <p:nvPr/>
          </p:nvSpPr>
          <p:spPr>
            <a:xfrm>
              <a:off x="4177025" y="6242254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C5418C2-B913-0D46-BD7E-2F6C1D0876A3}"/>
                </a:ext>
              </a:extLst>
            </p:cNvPr>
            <p:cNvSpPr/>
            <p:nvPr/>
          </p:nvSpPr>
          <p:spPr>
            <a:xfrm>
              <a:off x="4416647" y="6242255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1A66618-48DF-284B-B8C7-CC8F6023640C}"/>
                </a:ext>
              </a:extLst>
            </p:cNvPr>
            <p:cNvSpPr/>
            <p:nvPr/>
          </p:nvSpPr>
          <p:spPr>
            <a:xfrm>
              <a:off x="4659021" y="6242256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F9D6BB20-873B-AC42-B5E7-A23B38F32137}"/>
                </a:ext>
              </a:extLst>
            </p:cNvPr>
            <p:cNvSpPr/>
            <p:nvPr/>
          </p:nvSpPr>
          <p:spPr>
            <a:xfrm>
              <a:off x="4906901" y="6242257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08C203E-4378-F047-BD41-06DAC0169801}"/>
                </a:ext>
              </a:extLst>
            </p:cNvPr>
            <p:cNvSpPr/>
            <p:nvPr/>
          </p:nvSpPr>
          <p:spPr>
            <a:xfrm>
              <a:off x="5149277" y="6242257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1543A747-A1AF-0844-B3BD-19C004203ECD}"/>
                </a:ext>
              </a:extLst>
            </p:cNvPr>
            <p:cNvSpPr/>
            <p:nvPr/>
          </p:nvSpPr>
          <p:spPr>
            <a:xfrm>
              <a:off x="5386140" y="6242258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BC8630B-BC5C-D344-88CF-34E25D45FF3E}"/>
                </a:ext>
              </a:extLst>
            </p:cNvPr>
            <p:cNvSpPr/>
            <p:nvPr/>
          </p:nvSpPr>
          <p:spPr>
            <a:xfrm>
              <a:off x="5626678" y="6242258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184C253-9CC3-BA43-A8AB-074A2E7BD1E5}"/>
                </a:ext>
              </a:extLst>
            </p:cNvPr>
            <p:cNvSpPr/>
            <p:nvPr/>
          </p:nvSpPr>
          <p:spPr>
            <a:xfrm>
              <a:off x="5869054" y="6242258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03303B59-C3CD-D644-801B-49F451D2BE46}"/>
                </a:ext>
              </a:extLst>
            </p:cNvPr>
            <p:cNvSpPr/>
            <p:nvPr/>
          </p:nvSpPr>
          <p:spPr>
            <a:xfrm>
              <a:off x="6362982" y="6242258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B108573C-3B28-CE4B-BDF3-8908B888C360}"/>
                </a:ext>
              </a:extLst>
            </p:cNvPr>
            <p:cNvSpPr/>
            <p:nvPr/>
          </p:nvSpPr>
          <p:spPr>
            <a:xfrm>
              <a:off x="6120606" y="6242258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4077139-AD6B-1242-8E27-EAE6E75FF1A1}"/>
                </a:ext>
              </a:extLst>
            </p:cNvPr>
            <p:cNvSpPr/>
            <p:nvPr/>
          </p:nvSpPr>
          <p:spPr>
            <a:xfrm>
              <a:off x="6597742" y="6240414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FA298CE-EDBD-3944-B2CF-C7D8AE165776}"/>
                </a:ext>
              </a:extLst>
            </p:cNvPr>
            <p:cNvSpPr/>
            <p:nvPr/>
          </p:nvSpPr>
          <p:spPr>
            <a:xfrm>
              <a:off x="6845897" y="6240414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E648676-25EC-CB40-AEF6-C55CCD5AC68A}"/>
                </a:ext>
              </a:extLst>
            </p:cNvPr>
            <p:cNvSpPr/>
            <p:nvPr/>
          </p:nvSpPr>
          <p:spPr>
            <a:xfrm>
              <a:off x="7080428" y="6240414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E74CAFDF-30EB-564D-BC16-8F07FB9D36E1}"/>
                </a:ext>
              </a:extLst>
            </p:cNvPr>
            <p:cNvSpPr/>
            <p:nvPr/>
          </p:nvSpPr>
          <p:spPr>
            <a:xfrm>
              <a:off x="7321883" y="6240414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699120F-153E-C946-8DFF-6DEEB35B3127}"/>
                </a:ext>
              </a:extLst>
            </p:cNvPr>
            <p:cNvSpPr/>
            <p:nvPr/>
          </p:nvSpPr>
          <p:spPr>
            <a:xfrm>
              <a:off x="7571135" y="6240414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369883BF-CF67-5640-AD01-0CFD1E22086C}"/>
                </a:ext>
              </a:extLst>
            </p:cNvPr>
            <p:cNvSpPr/>
            <p:nvPr/>
          </p:nvSpPr>
          <p:spPr>
            <a:xfrm>
              <a:off x="7808924" y="6240415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7D1C1EC6-50DD-5844-A911-6CB4C8447A26}"/>
                </a:ext>
              </a:extLst>
            </p:cNvPr>
            <p:cNvSpPr/>
            <p:nvPr/>
          </p:nvSpPr>
          <p:spPr>
            <a:xfrm>
              <a:off x="8053131" y="6240416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2F6758B-24E0-0A46-B071-BEB0647F6765}"/>
                </a:ext>
              </a:extLst>
            </p:cNvPr>
            <p:cNvSpPr/>
            <p:nvPr/>
          </p:nvSpPr>
          <p:spPr>
            <a:xfrm>
              <a:off x="8292753" y="6240417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018DDB3-FAA4-C34F-AECB-3A566D6A7498}"/>
                </a:ext>
              </a:extLst>
            </p:cNvPr>
            <p:cNvSpPr/>
            <p:nvPr/>
          </p:nvSpPr>
          <p:spPr>
            <a:xfrm>
              <a:off x="8535127" y="6240418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0E985C77-10B6-024E-B58C-78D6CB601818}"/>
                </a:ext>
              </a:extLst>
            </p:cNvPr>
            <p:cNvSpPr/>
            <p:nvPr/>
          </p:nvSpPr>
          <p:spPr>
            <a:xfrm>
              <a:off x="8783007" y="6240419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AF3B5136-4990-A44E-B245-EAF9EBECAF70}"/>
                </a:ext>
              </a:extLst>
            </p:cNvPr>
            <p:cNvSpPr/>
            <p:nvPr/>
          </p:nvSpPr>
          <p:spPr>
            <a:xfrm>
              <a:off x="9025383" y="6240419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FA629E11-821E-2B43-B233-05FB4F6CE0A2}"/>
                </a:ext>
              </a:extLst>
            </p:cNvPr>
            <p:cNvSpPr/>
            <p:nvPr/>
          </p:nvSpPr>
          <p:spPr>
            <a:xfrm>
              <a:off x="9262246" y="6240420"/>
              <a:ext cx="198304" cy="2743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Left Brace 89">
              <a:extLst>
                <a:ext uri="{FF2B5EF4-FFF2-40B4-BE49-F238E27FC236}">
                  <a16:creationId xmlns:a16="http://schemas.microsoft.com/office/drawing/2014/main" id="{2D2743CC-40F7-4A48-BB7E-079844812564}"/>
                </a:ext>
              </a:extLst>
            </p:cNvPr>
            <p:cNvSpPr/>
            <p:nvPr/>
          </p:nvSpPr>
          <p:spPr>
            <a:xfrm>
              <a:off x="2468521" y="6240414"/>
              <a:ext cx="198030" cy="274320"/>
            </a:xfrm>
            <a:prstGeom prst="leftBrace">
              <a:avLst/>
            </a:prstGeom>
            <a:ln w="19050">
              <a:solidFill>
                <a:srgbClr val="0432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432FF"/>
                </a:solidFill>
              </a:endParaRPr>
            </a:p>
          </p:txBody>
        </p:sp>
        <p:sp>
          <p:nvSpPr>
            <p:cNvPr id="91" name="Left Brace 90">
              <a:extLst>
                <a:ext uri="{FF2B5EF4-FFF2-40B4-BE49-F238E27FC236}">
                  <a16:creationId xmlns:a16="http://schemas.microsoft.com/office/drawing/2014/main" id="{6C51E053-D434-4849-881D-229BB964EDD7}"/>
                </a:ext>
              </a:extLst>
            </p:cNvPr>
            <p:cNvSpPr/>
            <p:nvPr/>
          </p:nvSpPr>
          <p:spPr>
            <a:xfrm rot="5400000">
              <a:off x="5996564" y="2696549"/>
              <a:ext cx="220199" cy="6766560"/>
            </a:xfrm>
            <a:prstGeom prst="leftBrace">
              <a:avLst/>
            </a:prstGeom>
            <a:ln w="19050">
              <a:solidFill>
                <a:srgbClr val="0432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432FF"/>
                </a:solidFill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4E59CF4D-D6A7-C84F-AE19-3F6BC8101A52}"/>
                </a:ext>
              </a:extLst>
            </p:cNvPr>
            <p:cNvSpPr txBox="1"/>
            <p:nvPr/>
          </p:nvSpPr>
          <p:spPr>
            <a:xfrm>
              <a:off x="5569760" y="5628069"/>
              <a:ext cx="12262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28 words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D549834A-0E21-C040-AE88-762707BF589A}"/>
                </a:ext>
              </a:extLst>
            </p:cNvPr>
            <p:cNvSpPr txBox="1"/>
            <p:nvPr/>
          </p:nvSpPr>
          <p:spPr>
            <a:xfrm>
              <a:off x="1218505" y="6189928"/>
              <a:ext cx="1273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 features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5" name="TextBox 94">
                  <a:extLst>
                    <a:ext uri="{FF2B5EF4-FFF2-40B4-BE49-F238E27FC236}">
                      <a16:creationId xmlns:a16="http://schemas.microsoft.com/office/drawing/2014/main" id="{F9A8ADE0-5A0C-A84D-AEB0-EACEFD57628A}"/>
                    </a:ext>
                  </a:extLst>
                </p:cNvPr>
                <p:cNvSpPr txBox="1"/>
                <p:nvPr/>
              </p:nvSpPr>
              <p:spPr>
                <a:xfrm>
                  <a:off x="4172644" y="2681121"/>
                  <a:ext cx="5102333" cy="22883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dirty="0"/>
                </a:p>
                <a:p>
                  <a:r>
                    <a:rPr lang="en-US" dirty="0"/>
                    <a:t>1D ‘valid’ convolution with stride = 1 of a sequence of dimensions </a:t>
                  </a:r>
                  <a:r>
                    <a:rPr lang="en-US" i="1" dirty="0"/>
                    <a:t>n</a:t>
                  </a:r>
                  <a:r>
                    <a:rPr lang="en-US" dirty="0"/>
                    <a:t> = [</a:t>
                  </a:r>
                  <a:r>
                    <a:rPr lang="en-US" dirty="0">
                      <a:solidFill>
                        <a:srgbClr val="FF0000"/>
                      </a:solidFill>
                    </a:rPr>
                    <a:t>32</a:t>
                  </a:r>
                  <a:r>
                    <a:rPr lang="en-US" dirty="0"/>
                    <a:t> words x 12 embedding features] with 3 filters of dimensions </a:t>
                  </a:r>
                  <a:r>
                    <a:rPr lang="en-US" i="1" dirty="0"/>
                    <a:t>f</a:t>
                  </a:r>
                  <a:r>
                    <a:rPr lang="en-US" dirty="0"/>
                    <a:t> = [</a:t>
                  </a:r>
                  <a:r>
                    <a:rPr lang="en-US" dirty="0">
                      <a:solidFill>
                        <a:srgbClr val="FF0000"/>
                      </a:solidFill>
                    </a:rPr>
                    <a:t>5</a:t>
                  </a:r>
                  <a:r>
                    <a:rPr lang="en-US" dirty="0"/>
                    <a:t> x 12]:</a:t>
                  </a:r>
                </a:p>
                <a:p>
                  <a:endParaRPr lang="en-US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𝑛𝑒𝑤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m:rPr>
                                    <m:nor/>
                                  </m:rPr>
                                  <a:rPr lang="en-US" dirty="0"/>
                                  <m:t> 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den>
                            </m:f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 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32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+0−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+1=28</m:t>
                        </m:r>
                      </m:oMath>
                    </m:oMathPara>
                  </a14:m>
                  <a:endParaRPr lang="en-US" dirty="0"/>
                </a:p>
                <a:p>
                  <a:endParaRPr lang="en-US" dirty="0"/>
                </a:p>
              </p:txBody>
            </p:sp>
          </mc:Choice>
          <mc:Fallback xmlns="">
            <p:sp>
              <p:nvSpPr>
                <p:cNvPr id="95" name="TextBox 94">
                  <a:extLst>
                    <a:ext uri="{FF2B5EF4-FFF2-40B4-BE49-F238E27FC236}">
                      <a16:creationId xmlns:a16="http://schemas.microsoft.com/office/drawing/2014/main" id="{F9A8ADE0-5A0C-A84D-AEB0-EACEFD5762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72644" y="2681121"/>
                  <a:ext cx="5102333" cy="2288383"/>
                </a:xfrm>
                <a:prstGeom prst="rect">
                  <a:avLst/>
                </a:prstGeom>
                <a:blipFill>
                  <a:blip r:embed="rId2"/>
                  <a:stretch>
                    <a:fillRect l="-99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9827625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E59B7E09-2131-D341-A9A0-A05F4907C472}"/>
              </a:ext>
            </a:extLst>
          </p:cNvPr>
          <p:cNvGrpSpPr/>
          <p:nvPr/>
        </p:nvGrpSpPr>
        <p:grpSpPr>
          <a:xfrm>
            <a:off x="681927" y="15509"/>
            <a:ext cx="10430359" cy="6847787"/>
            <a:chOff x="681927" y="15509"/>
            <a:chExt cx="10430359" cy="684778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1AFFF02-0AA3-CE4B-B0F6-0323FF2170C9}"/>
                </a:ext>
              </a:extLst>
            </p:cNvPr>
            <p:cNvSpPr txBox="1"/>
            <p:nvPr/>
          </p:nvSpPr>
          <p:spPr>
            <a:xfrm>
              <a:off x="681927" y="15509"/>
              <a:ext cx="6896746" cy="7078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0432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/>
                <a:t>Long sequence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D63A4A5C-FA7C-FC4F-B34F-CE29AD1ED5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27716" y="816383"/>
              <a:ext cx="2584" cy="457200"/>
            </a:xfrm>
            <a:prstGeom prst="straightConnector1">
              <a:avLst/>
            </a:prstGeom>
            <a:ln w="57150">
              <a:solidFill>
                <a:srgbClr val="0432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46B374B-1E94-DE41-8A60-22EC46B51E2F}"/>
                </a:ext>
              </a:extLst>
            </p:cNvPr>
            <p:cNvSpPr/>
            <p:nvPr/>
          </p:nvSpPr>
          <p:spPr>
            <a:xfrm>
              <a:off x="1410346" y="1363867"/>
              <a:ext cx="5424406" cy="116237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74E8FBD-7CF7-4944-BE3A-47A372E6FD54}"/>
                </a:ext>
              </a:extLst>
            </p:cNvPr>
            <p:cNvSpPr txBox="1"/>
            <p:nvPr/>
          </p:nvSpPr>
          <p:spPr>
            <a:xfrm>
              <a:off x="2991171" y="1565339"/>
              <a:ext cx="22937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/>
                <a:t>1D CNN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4E5A050-1BBD-6F48-B8A5-BC765CA5EC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40634" y="2627103"/>
              <a:ext cx="2584" cy="457200"/>
            </a:xfrm>
            <a:prstGeom prst="straightConnector1">
              <a:avLst/>
            </a:prstGeom>
            <a:ln w="57150">
              <a:solidFill>
                <a:srgbClr val="0432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F2EC7B3-246C-984E-8C16-B98E978C99EC}"/>
                </a:ext>
              </a:extLst>
            </p:cNvPr>
            <p:cNvSpPr txBox="1"/>
            <p:nvPr/>
          </p:nvSpPr>
          <p:spPr>
            <a:xfrm>
              <a:off x="1937286" y="3185167"/>
              <a:ext cx="4401518" cy="132343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0432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sz="2000" dirty="0"/>
            </a:p>
            <a:p>
              <a:pPr algn="ctr"/>
              <a:r>
                <a:rPr lang="en-US" sz="4000" dirty="0"/>
                <a:t>Shorter sequence</a:t>
              </a:r>
            </a:p>
            <a:p>
              <a:pPr algn="ctr"/>
              <a:endParaRPr lang="en-US" sz="2000" dirty="0"/>
            </a:p>
          </p:txBody>
        </p:sp>
        <p:sp>
          <p:nvSpPr>
            <p:cNvPr id="13" name="Right Brace 12">
              <a:extLst>
                <a:ext uri="{FF2B5EF4-FFF2-40B4-BE49-F238E27FC236}">
                  <a16:creationId xmlns:a16="http://schemas.microsoft.com/office/drawing/2014/main" id="{3BDE49F6-7AC0-F84A-9D1C-4BC535347DFC}"/>
                </a:ext>
              </a:extLst>
            </p:cNvPr>
            <p:cNvSpPr/>
            <p:nvPr/>
          </p:nvSpPr>
          <p:spPr>
            <a:xfrm>
              <a:off x="7795647" y="15509"/>
              <a:ext cx="247973" cy="700010"/>
            </a:xfrm>
            <a:prstGeom prst="rightBrace">
              <a:avLst/>
            </a:prstGeom>
            <a:ln w="38100">
              <a:solidFill>
                <a:srgbClr val="0432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D54DBD2-1DFA-F54A-80C5-4AECC5C0ACA9}"/>
                </a:ext>
              </a:extLst>
            </p:cNvPr>
            <p:cNvSpPr txBox="1"/>
            <p:nvPr/>
          </p:nvSpPr>
          <p:spPr>
            <a:xfrm>
              <a:off x="8136612" y="139493"/>
              <a:ext cx="2975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Embedding features</a:t>
              </a:r>
            </a:p>
          </p:txBody>
        </p:sp>
        <p:sp>
          <p:nvSpPr>
            <p:cNvPr id="15" name="Right Brace 14">
              <a:extLst>
                <a:ext uri="{FF2B5EF4-FFF2-40B4-BE49-F238E27FC236}">
                  <a16:creationId xmlns:a16="http://schemas.microsoft.com/office/drawing/2014/main" id="{68EEF1EA-9471-3F4F-9E5A-822C73E27692}"/>
                </a:ext>
              </a:extLst>
            </p:cNvPr>
            <p:cNvSpPr/>
            <p:nvPr/>
          </p:nvSpPr>
          <p:spPr>
            <a:xfrm>
              <a:off x="6555780" y="3185166"/>
              <a:ext cx="245389" cy="1323439"/>
            </a:xfrm>
            <a:prstGeom prst="rightBrace">
              <a:avLst/>
            </a:prstGeom>
            <a:ln w="38100">
              <a:solidFill>
                <a:srgbClr val="0432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870601E-3B36-DE40-8432-EF1BF03FDFE1}"/>
                </a:ext>
              </a:extLst>
            </p:cNvPr>
            <p:cNvSpPr txBox="1"/>
            <p:nvPr/>
          </p:nvSpPr>
          <p:spPr>
            <a:xfrm>
              <a:off x="6878664" y="3616052"/>
              <a:ext cx="2975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CNN features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AD906FA0-2A51-9640-8F92-3CEFB60EDC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25136" y="4595381"/>
              <a:ext cx="2584" cy="457200"/>
            </a:xfrm>
            <a:prstGeom prst="straightConnector1">
              <a:avLst/>
            </a:prstGeom>
            <a:ln w="57150">
              <a:solidFill>
                <a:srgbClr val="0432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BDB0E13-945B-B244-8726-56246C595531}"/>
                </a:ext>
              </a:extLst>
            </p:cNvPr>
            <p:cNvSpPr/>
            <p:nvPr/>
          </p:nvSpPr>
          <p:spPr>
            <a:xfrm>
              <a:off x="1934707" y="5142865"/>
              <a:ext cx="4389120" cy="116237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8FC64E0-39C7-814B-803D-3CFC2F6325D6}"/>
                </a:ext>
              </a:extLst>
            </p:cNvPr>
            <p:cNvSpPr txBox="1"/>
            <p:nvPr/>
          </p:nvSpPr>
          <p:spPr>
            <a:xfrm>
              <a:off x="2988591" y="5344337"/>
              <a:ext cx="22937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/>
                <a:t>RNN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1D3563A-0428-0E4F-875A-1E468AFEED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38054" y="6406096"/>
              <a:ext cx="2584" cy="457200"/>
            </a:xfrm>
            <a:prstGeom prst="straightConnector1">
              <a:avLst/>
            </a:prstGeom>
            <a:ln w="57150">
              <a:solidFill>
                <a:srgbClr val="0432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888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EE28831-CCA2-464A-A508-814AF9C41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6129" y="0"/>
            <a:ext cx="1666090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8E8E0A1-1804-C847-A024-1E5AF8B2AA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107732"/>
              </p:ext>
            </p:extLst>
          </p:nvPr>
        </p:nvGraphicFramePr>
        <p:xfrm>
          <a:off x="3186130" y="-1"/>
          <a:ext cx="5900738" cy="6855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" r:id="rId3" imgW="4318000" imgH="5016500" progId="Equation.DSMT4">
                  <p:embed/>
                </p:oleObj>
              </mc:Choice>
              <mc:Fallback>
                <p:oleObj r:id="rId3" imgW="4318000" imgH="50165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6130" y="-1"/>
                        <a:ext cx="5900738" cy="68552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31247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be 3">
            <a:extLst>
              <a:ext uri="{FF2B5EF4-FFF2-40B4-BE49-F238E27FC236}">
                <a16:creationId xmlns:a16="http://schemas.microsoft.com/office/drawing/2014/main" id="{7030B43A-9148-EF45-BCFF-DCB6B1FAC445}"/>
              </a:ext>
            </a:extLst>
          </p:cNvPr>
          <p:cNvSpPr/>
          <p:nvPr/>
        </p:nvSpPr>
        <p:spPr>
          <a:xfrm>
            <a:off x="8371050" y="1599863"/>
            <a:ext cx="1637789" cy="1423716"/>
          </a:xfrm>
          <a:prstGeom prst="cube">
            <a:avLst>
              <a:gd name="adj" fmla="val 2744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03A71E-9E4E-1549-A4B0-CCB8E15CF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488" y="172795"/>
            <a:ext cx="9092802" cy="1325563"/>
          </a:xfrm>
        </p:spPr>
        <p:txBody>
          <a:bodyPr anchor="t"/>
          <a:lstStyle/>
          <a:p>
            <a:r>
              <a:rPr lang="en-US" dirty="0"/>
              <a:t>Motivation for inception network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1C87B1EA-B993-5F4C-9A9D-CF15371ECFAF}"/>
              </a:ext>
            </a:extLst>
          </p:cNvPr>
          <p:cNvSpPr/>
          <p:nvPr/>
        </p:nvSpPr>
        <p:spPr>
          <a:xfrm>
            <a:off x="502481" y="1508443"/>
            <a:ext cx="2766060" cy="2663190"/>
          </a:xfrm>
          <a:prstGeom prst="cube">
            <a:avLst>
              <a:gd name="adj" fmla="val 524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C8180A6-1E43-9B42-B221-1CB371BD772D}"/>
                  </a:ext>
                </a:extLst>
              </p:cNvPr>
              <p:cNvSpPr txBox="1"/>
              <p:nvPr/>
            </p:nvSpPr>
            <p:spPr>
              <a:xfrm>
                <a:off x="891488" y="4234575"/>
                <a:ext cx="216437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latin typeface="Century Schoolbook" charset="0"/>
                    <a:ea typeface="Century Schoolbook" charset="0"/>
                    <a:cs typeface="Century Schoolbook" charset="0"/>
                  </a:rPr>
                  <a:t>28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  <a:ea typeface="Century Schoolbook" charset="0"/>
                        <a:cs typeface="Century Schoolbook" charset="0"/>
                      </a:rPr>
                      <m:t>×</m:t>
                    </m:r>
                  </m:oMath>
                </a14:m>
                <a:r>
                  <a:rPr lang="en-US" sz="2400" dirty="0">
                    <a:latin typeface="Century Schoolbook" charset="0"/>
                    <a:ea typeface="Century Schoolbook" charset="0"/>
                    <a:cs typeface="Century Schoolbook" charset="0"/>
                  </a:rPr>
                  <a:t> 28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charset="0"/>
                        <a:ea typeface="Century Schoolbook" charset="0"/>
                        <a:cs typeface="Century Schoolbook" charset="0"/>
                      </a:rPr>
                      <m:t>×</m:t>
                    </m:r>
                  </m:oMath>
                </a14:m>
                <a:r>
                  <a:rPr lang="en-US" sz="2400" dirty="0">
                    <a:latin typeface="Century Schoolbook" charset="0"/>
                    <a:ea typeface="Century Schoolbook" charset="0"/>
                    <a:cs typeface="Century Schoolbook" charset="0"/>
                  </a:rPr>
                  <a:t> 192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C8180A6-1E43-9B42-B221-1CB371BD7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1488" y="4234575"/>
                <a:ext cx="2164375" cy="461665"/>
              </a:xfrm>
              <a:prstGeom prst="rect">
                <a:avLst/>
              </a:prstGeom>
              <a:blipFill>
                <a:blip r:embed="rId2"/>
                <a:stretch>
                  <a:fillRect l="-4070" t="-7895" r="-2907"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reeform 7">
            <a:extLst>
              <a:ext uri="{FF2B5EF4-FFF2-40B4-BE49-F238E27FC236}">
                <a16:creationId xmlns:a16="http://schemas.microsoft.com/office/drawing/2014/main" id="{28EE7C2F-0A6E-AC42-A08A-BBE97F796C7B}"/>
              </a:ext>
            </a:extLst>
          </p:cNvPr>
          <p:cNvSpPr/>
          <p:nvPr/>
        </p:nvSpPr>
        <p:spPr>
          <a:xfrm>
            <a:off x="3383280" y="1508443"/>
            <a:ext cx="1143000" cy="1063307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5210022D-AE46-4449-8D41-8A1D796E5F54}"/>
                  </a:ext>
                </a:extLst>
              </p:cNvPr>
              <p:cNvSpPr/>
              <p:nvPr/>
            </p:nvSpPr>
            <p:spPr>
              <a:xfrm>
                <a:off x="4641019" y="1292849"/>
                <a:ext cx="114005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latin typeface="Century Schoolbook" charset="0"/>
                    <a:ea typeface="Century Schoolbook" charset="0"/>
                    <a:cs typeface="Century Schoolbook" charset="0"/>
                  </a:rPr>
                  <a:t>1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charset="0"/>
                        <a:ea typeface="Century Schoolbook" charset="0"/>
                        <a:cs typeface="Century Schoolbook" charset="0"/>
                      </a:rPr>
                      <m:t>×</m:t>
                    </m:r>
                  </m:oMath>
                </a14:m>
                <a:r>
                  <a:rPr lang="en-US" sz="2800" dirty="0">
                    <a:latin typeface="Century Schoolbook" charset="0"/>
                    <a:ea typeface="Century Schoolbook" charset="0"/>
                    <a:cs typeface="Century Schoolbook" charset="0"/>
                  </a:rPr>
                  <a:t> 1 </a:t>
                </a: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5210022D-AE46-4449-8D41-8A1D796E5F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1019" y="1292849"/>
                <a:ext cx="1140056" cy="523220"/>
              </a:xfrm>
              <a:prstGeom prst="rect">
                <a:avLst/>
              </a:prstGeom>
              <a:blipFill>
                <a:blip r:embed="rId3"/>
                <a:stretch>
                  <a:fillRect l="-9890" t="-14286" r="-9890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Freeform 9">
            <a:extLst>
              <a:ext uri="{FF2B5EF4-FFF2-40B4-BE49-F238E27FC236}">
                <a16:creationId xmlns:a16="http://schemas.microsoft.com/office/drawing/2014/main" id="{185647C6-A8E6-CC49-9F69-FC8421BFE2CE}"/>
              </a:ext>
            </a:extLst>
          </p:cNvPr>
          <p:cNvSpPr/>
          <p:nvPr/>
        </p:nvSpPr>
        <p:spPr>
          <a:xfrm>
            <a:off x="3378003" y="2548889"/>
            <a:ext cx="1148277" cy="350193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057B685-4063-7046-926E-0DDCC03E1612}"/>
                  </a:ext>
                </a:extLst>
              </p:cNvPr>
              <p:cNvSpPr/>
              <p:nvPr/>
            </p:nvSpPr>
            <p:spPr>
              <a:xfrm>
                <a:off x="4641018" y="2272757"/>
                <a:ext cx="114005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latin typeface="Century Schoolbook" charset="0"/>
                    <a:ea typeface="Century Schoolbook" charset="0"/>
                    <a:cs typeface="Century Schoolbook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charset="0"/>
                        <a:ea typeface="Century Schoolbook" charset="0"/>
                        <a:cs typeface="Century Schoolbook" charset="0"/>
                      </a:rPr>
                      <m:t>×</m:t>
                    </m:r>
                  </m:oMath>
                </a14:m>
                <a:r>
                  <a:rPr lang="en-US" sz="28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 </a:t>
                </a: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057B685-4063-7046-926E-0DDCC03E16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1018" y="2272757"/>
                <a:ext cx="1140056" cy="523220"/>
              </a:xfrm>
              <a:prstGeom prst="rect">
                <a:avLst/>
              </a:prstGeom>
              <a:blipFill>
                <a:blip r:embed="rId4"/>
                <a:stretch>
                  <a:fillRect l="-9890" t="-14286" r="-9890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Freeform 11">
            <a:extLst>
              <a:ext uri="{FF2B5EF4-FFF2-40B4-BE49-F238E27FC236}">
                <a16:creationId xmlns:a16="http://schemas.microsoft.com/office/drawing/2014/main" id="{83C3A022-71FC-1749-BC5F-BC7E828764AE}"/>
              </a:ext>
            </a:extLst>
          </p:cNvPr>
          <p:cNvSpPr/>
          <p:nvPr/>
        </p:nvSpPr>
        <p:spPr>
          <a:xfrm flipV="1">
            <a:off x="3378003" y="3141341"/>
            <a:ext cx="1148278" cy="383124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09C4EBDE-4D02-8D42-8804-BEB2B4E95333}"/>
                  </a:ext>
                </a:extLst>
              </p:cNvPr>
              <p:cNvSpPr/>
              <p:nvPr/>
            </p:nvSpPr>
            <p:spPr>
              <a:xfrm>
                <a:off x="4641017" y="3252665"/>
                <a:ext cx="114005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latin typeface="Century Schoolbook" charset="0"/>
                    <a:ea typeface="Century Schoolbook" charset="0"/>
                    <a:cs typeface="Century Schoolbook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charset="0"/>
                        <a:ea typeface="Century Schoolbook" charset="0"/>
                        <a:cs typeface="Century Schoolbook" charset="0"/>
                      </a:rPr>
                      <m:t>×</m:t>
                    </m:r>
                  </m:oMath>
                </a14:m>
                <a:r>
                  <a:rPr lang="en-US" sz="2800" dirty="0">
                    <a:latin typeface="Century Schoolbook" charset="0"/>
                    <a:ea typeface="Century Schoolbook" charset="0"/>
                    <a:cs typeface="Century Schoolbook" charset="0"/>
                  </a:rPr>
                  <a:t> 5 </a:t>
                </a: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09C4EBDE-4D02-8D42-8804-BEB2B4E953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1017" y="3252665"/>
                <a:ext cx="1140056" cy="523220"/>
              </a:xfrm>
              <a:prstGeom prst="rect">
                <a:avLst/>
              </a:prstGeom>
              <a:blipFill>
                <a:blip r:embed="rId5"/>
                <a:stretch>
                  <a:fillRect l="-9890" t="-11905" r="-9890" b="-309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Freeform 13">
            <a:extLst>
              <a:ext uri="{FF2B5EF4-FFF2-40B4-BE49-F238E27FC236}">
                <a16:creationId xmlns:a16="http://schemas.microsoft.com/office/drawing/2014/main" id="{52F882D2-2A5C-C34F-9E19-C901B2BE8D7B}"/>
              </a:ext>
            </a:extLst>
          </p:cNvPr>
          <p:cNvSpPr/>
          <p:nvPr/>
        </p:nvSpPr>
        <p:spPr>
          <a:xfrm flipV="1">
            <a:off x="3378003" y="3347675"/>
            <a:ext cx="1148277" cy="1068694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D73799-EB71-CE45-BDA2-8FBFA2A5554E}"/>
              </a:ext>
            </a:extLst>
          </p:cNvPr>
          <p:cNvSpPr txBox="1"/>
          <p:nvPr/>
        </p:nvSpPr>
        <p:spPr>
          <a:xfrm>
            <a:off x="4526280" y="4232573"/>
            <a:ext cx="1619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entury Schoolbook" charset="0"/>
                <a:ea typeface="Century Schoolbook" charset="0"/>
                <a:cs typeface="Century Schoolbook" charset="0"/>
              </a:rPr>
              <a:t>MAX-POOL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5E149C1F-F630-044D-9747-BCB96AA1EA52}"/>
              </a:ext>
            </a:extLst>
          </p:cNvPr>
          <p:cNvSpPr/>
          <p:nvPr/>
        </p:nvSpPr>
        <p:spPr>
          <a:xfrm rot="5400000">
            <a:off x="6005783" y="1210985"/>
            <a:ext cx="772259" cy="1367180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B991BF80-8AC5-F349-B0E8-2A509880A5F8}"/>
              </a:ext>
            </a:extLst>
          </p:cNvPr>
          <p:cNvSpPr/>
          <p:nvPr/>
        </p:nvSpPr>
        <p:spPr>
          <a:xfrm flipV="1">
            <a:off x="5571495" y="2548889"/>
            <a:ext cx="1532075" cy="255032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C14D4251-0235-8B4F-B4D9-3252A951F227}"/>
              </a:ext>
            </a:extLst>
          </p:cNvPr>
          <p:cNvSpPr/>
          <p:nvPr/>
        </p:nvSpPr>
        <p:spPr>
          <a:xfrm>
            <a:off x="5571495" y="3222902"/>
            <a:ext cx="1532075" cy="312565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A79F8D02-9C48-A747-AAA5-01738E14FA31}"/>
              </a:ext>
            </a:extLst>
          </p:cNvPr>
          <p:cNvSpPr/>
          <p:nvPr/>
        </p:nvSpPr>
        <p:spPr>
          <a:xfrm rot="5400000" flipH="1">
            <a:off x="6196011" y="3613814"/>
            <a:ext cx="768410" cy="990575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0A8E6FA4-5E7C-E84C-ADC8-D84FC735302C}"/>
              </a:ext>
            </a:extLst>
          </p:cNvPr>
          <p:cNvSpPr/>
          <p:nvPr/>
        </p:nvSpPr>
        <p:spPr>
          <a:xfrm>
            <a:off x="7805754" y="1981733"/>
            <a:ext cx="1819201" cy="1616240"/>
          </a:xfrm>
          <a:prstGeom prst="cube">
            <a:avLst>
              <a:gd name="adj" fmla="val 3583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3EB30B-9167-1C46-8329-CB56DE986681}"/>
              </a:ext>
            </a:extLst>
          </p:cNvPr>
          <p:cNvSpPr txBox="1"/>
          <p:nvPr/>
        </p:nvSpPr>
        <p:spPr>
          <a:xfrm>
            <a:off x="9275682" y="318073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entury Schoolbook" charset="0"/>
                <a:ea typeface="Century Schoolbook" charset="0"/>
                <a:cs typeface="Century Schoolbook" charset="0"/>
              </a:rPr>
              <a:t>128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F60A437-2550-4F48-93AD-B1B4B663742D}"/>
              </a:ext>
            </a:extLst>
          </p:cNvPr>
          <p:cNvSpPr txBox="1"/>
          <p:nvPr/>
        </p:nvSpPr>
        <p:spPr>
          <a:xfrm>
            <a:off x="8657894" y="378131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Schoolbook" charset="0"/>
                <a:ea typeface="Century Schoolbook" charset="0"/>
                <a:cs typeface="Century Schoolbook" charset="0"/>
              </a:rPr>
              <a:t>32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DD158A-D18A-5A4B-9C08-1BE2336D7FC4}"/>
              </a:ext>
            </a:extLst>
          </p:cNvPr>
          <p:cNvSpPr txBox="1"/>
          <p:nvPr/>
        </p:nvSpPr>
        <p:spPr>
          <a:xfrm>
            <a:off x="8867246" y="361349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entury Schoolbook" charset="0"/>
                <a:ea typeface="Century Schoolbook" charset="0"/>
                <a:cs typeface="Century Schoolbook" charset="0"/>
              </a:rPr>
              <a:t>32</a:t>
            </a:r>
            <a:endParaRPr lang="en-US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12F41E-2A36-AF44-8567-BA0E4972CA9B}"/>
              </a:ext>
            </a:extLst>
          </p:cNvPr>
          <p:cNvSpPr txBox="1"/>
          <p:nvPr/>
        </p:nvSpPr>
        <p:spPr>
          <a:xfrm rot="10800000" flipV="1">
            <a:off x="9811530" y="2671554"/>
            <a:ext cx="48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Schoolbook" charset="0"/>
                <a:ea typeface="Century Schoolbook" charset="0"/>
                <a:cs typeface="Century Schoolbook" charset="0"/>
              </a:rPr>
              <a:t>64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752A18A-1C96-B946-B39D-299406393C47}"/>
              </a:ext>
            </a:extLst>
          </p:cNvPr>
          <p:cNvSpPr txBox="1"/>
          <p:nvPr/>
        </p:nvSpPr>
        <p:spPr>
          <a:xfrm>
            <a:off x="2096410" y="8304637"/>
            <a:ext cx="8085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Note: the colors are intended to correspond to the stacked </a:t>
            </a:r>
            <a:r>
              <a:rPr lang="en-US"/>
              <a:t>small hand drawn cube </a:t>
            </a:r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0B11B269-979C-254F-A095-70D56EA5612A}"/>
              </a:ext>
            </a:extLst>
          </p:cNvPr>
          <p:cNvSpPr/>
          <p:nvPr/>
        </p:nvSpPr>
        <p:spPr>
          <a:xfrm>
            <a:off x="7607941" y="2553587"/>
            <a:ext cx="1444313" cy="1244573"/>
          </a:xfrm>
          <a:prstGeom prst="cube">
            <a:avLst>
              <a:gd name="adj" fmla="val 16332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2430BFEA-6FB4-5D4D-A1D4-A5236837B520}"/>
              </a:ext>
            </a:extLst>
          </p:cNvPr>
          <p:cNvSpPr/>
          <p:nvPr/>
        </p:nvSpPr>
        <p:spPr>
          <a:xfrm>
            <a:off x="7397022" y="2764750"/>
            <a:ext cx="1468657" cy="1215093"/>
          </a:xfrm>
          <a:prstGeom prst="cube">
            <a:avLst>
              <a:gd name="adj" fmla="val 1660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83DD2C7-36D3-564B-8775-9AF872B31808}"/>
              </a:ext>
            </a:extLst>
          </p:cNvPr>
          <p:cNvSpPr txBox="1"/>
          <p:nvPr/>
        </p:nvSpPr>
        <p:spPr>
          <a:xfrm>
            <a:off x="7712646" y="397157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entury Schoolbook" charset="0"/>
                <a:ea typeface="Century Schoolbook" charset="0"/>
                <a:cs typeface="Century Schoolbook" charset="0"/>
              </a:rPr>
              <a:t>28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CF1E119-C15E-0047-BACB-50313CB7AD78}"/>
              </a:ext>
            </a:extLst>
          </p:cNvPr>
          <p:cNvSpPr txBox="1"/>
          <p:nvPr/>
        </p:nvSpPr>
        <p:spPr>
          <a:xfrm>
            <a:off x="7048045" y="331995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entury Schoolbook" charset="0"/>
                <a:ea typeface="Century Schoolbook" charset="0"/>
                <a:cs typeface="Century Schoolbook" charset="0"/>
              </a:rPr>
              <a:t>28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DE4B551-B57E-194D-929B-2ED3B6C7BD57}"/>
              </a:ext>
            </a:extLst>
          </p:cNvPr>
          <p:cNvSpPr txBox="1"/>
          <p:nvPr/>
        </p:nvSpPr>
        <p:spPr>
          <a:xfrm>
            <a:off x="794697" y="5744057"/>
            <a:ext cx="5290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entury Schoolbook" charset="0"/>
                <a:ea typeface="Century Schoolbook" charset="0"/>
                <a:cs typeface="Century Schoolbook" charset="0"/>
              </a:rPr>
              <a:t>[</a:t>
            </a:r>
            <a:r>
              <a:rPr lang="en-US" sz="1600" dirty="0" err="1">
                <a:latin typeface="Century Schoolbook" charset="0"/>
                <a:ea typeface="Century Schoolbook" charset="0"/>
                <a:cs typeface="Century Schoolbook" charset="0"/>
              </a:rPr>
              <a:t>Szegedy</a:t>
            </a:r>
            <a:r>
              <a:rPr lang="en-US" sz="1600" dirty="0">
                <a:latin typeface="Century Schoolbook" charset="0"/>
                <a:ea typeface="Century Schoolbook" charset="0"/>
                <a:cs typeface="Century Schoolbook" charset="0"/>
              </a:rPr>
              <a:t> et al. 2014. Going deeper with convolutions]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4442166-ADF2-854D-ACA4-4B6FEF736AF6}"/>
              </a:ext>
            </a:extLst>
          </p:cNvPr>
          <p:cNvSpPr txBox="1"/>
          <p:nvPr/>
        </p:nvSpPr>
        <p:spPr>
          <a:xfrm>
            <a:off x="5781073" y="1121229"/>
            <a:ext cx="1322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28x28x64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C0DA009-3233-7545-8402-88C105621468}"/>
              </a:ext>
            </a:extLst>
          </p:cNvPr>
          <p:cNvSpPr txBox="1"/>
          <p:nvPr/>
        </p:nvSpPr>
        <p:spPr>
          <a:xfrm>
            <a:off x="5581339" y="1981733"/>
            <a:ext cx="132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28x28x128 </a:t>
            </a:r>
            <a:r>
              <a:rPr lang="en-US" dirty="0">
                <a:solidFill>
                  <a:srgbClr val="0432FF"/>
                </a:solidFill>
              </a:rPr>
              <a:t>(same)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CDFC04-C1FC-9D42-BB9A-2719EEBE2357}"/>
              </a:ext>
            </a:extLst>
          </p:cNvPr>
          <p:cNvSpPr txBox="1"/>
          <p:nvPr/>
        </p:nvSpPr>
        <p:spPr>
          <a:xfrm>
            <a:off x="5581339" y="3470350"/>
            <a:ext cx="132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28x28x32 </a:t>
            </a:r>
            <a:r>
              <a:rPr lang="en-US" dirty="0">
                <a:solidFill>
                  <a:srgbClr val="0432FF"/>
                </a:solidFill>
              </a:rPr>
              <a:t>(same)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C31CF4B-A914-2C43-BF0B-AFAFB7D0B4E8}"/>
              </a:ext>
            </a:extLst>
          </p:cNvPr>
          <p:cNvSpPr txBox="1"/>
          <p:nvPr/>
        </p:nvSpPr>
        <p:spPr>
          <a:xfrm>
            <a:off x="4671374" y="4623312"/>
            <a:ext cx="132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28x28x32 </a:t>
            </a:r>
            <a:r>
              <a:rPr lang="en-US" dirty="0">
                <a:solidFill>
                  <a:srgbClr val="0432FF"/>
                </a:solidFill>
              </a:rPr>
              <a:t>(same, s=1)</a:t>
            </a:r>
          </a:p>
        </p:txBody>
      </p:sp>
    </p:spTree>
    <p:extLst>
      <p:ext uri="{BB962C8B-B14F-4D97-AF65-F5344CB8AC3E}">
        <p14:creationId xmlns:p14="http://schemas.microsoft.com/office/powerpoint/2010/main" val="330475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6" grpId="0" animBg="1"/>
      <p:bldP spid="27" grpId="0" animBg="1"/>
      <p:bldP spid="28" grpId="0"/>
      <p:bldP spid="2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CE17516-2D2A-6640-A344-22B4499A9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182880"/>
            <a:ext cx="12114196" cy="1325563"/>
          </a:xfrm>
        </p:spPr>
        <p:txBody>
          <a:bodyPr anchor="t"/>
          <a:lstStyle/>
          <a:p>
            <a:r>
              <a:rPr lang="en-US" dirty="0"/>
              <a:t>Inception module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40BDFD7-2423-3D47-9D02-842CDF61F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497662"/>
              </p:ext>
            </p:extLst>
          </p:nvPr>
        </p:nvGraphicFramePr>
        <p:xfrm>
          <a:off x="1167239" y="3164959"/>
          <a:ext cx="2160025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2681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bg1"/>
                          </a:solidFill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Previous </a:t>
                      </a:r>
                    </a:p>
                    <a:p>
                      <a:pPr algn="ctr"/>
                      <a:r>
                        <a:rPr lang="en-US" sz="3200" b="0" dirty="0">
                          <a:solidFill>
                            <a:schemeClr val="bg1"/>
                          </a:solidFill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Activation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96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A059331-AB7C-8A4B-8D5E-4D824CB6BE6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1128074"/>
                  </p:ext>
                </p:extLst>
              </p:nvPr>
            </p:nvGraphicFramePr>
            <p:xfrm>
              <a:off x="6532603" y="1012530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1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1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A059331-AB7C-8A4B-8D5E-4D824CB6BE6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1128074"/>
                  </p:ext>
                </p:extLst>
              </p:nvPr>
            </p:nvGraphicFramePr>
            <p:xfrm>
              <a:off x="6532603" y="1012530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870" t="-6897" r="-870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303612BF-42A5-944F-89B9-47CCF16D7CC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4845130"/>
                  </p:ext>
                </p:extLst>
              </p:nvPr>
            </p:nvGraphicFramePr>
            <p:xfrm>
              <a:off x="4294734" y="2452054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highlight>
                                <a:srgbClr val="5185EC"/>
                              </a:highlight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1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highlight>
                                    <a:srgbClr val="5185EC"/>
                                  </a:highlight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highlight>
                                <a:srgbClr val="5185EC"/>
                              </a:highlight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1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303612BF-42A5-944F-89B9-47CCF16D7CC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4845130"/>
                  </p:ext>
                </p:extLst>
              </p:nvPr>
            </p:nvGraphicFramePr>
            <p:xfrm>
              <a:off x="4294734" y="2452054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870" t="-6897" r="-870" b="-149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91DCAF55-F05B-A440-B9F0-DB90FC210B4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9912902"/>
                  </p:ext>
                </p:extLst>
              </p:nvPr>
            </p:nvGraphicFramePr>
            <p:xfrm>
              <a:off x="6537194" y="2446296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3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3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91DCAF55-F05B-A440-B9F0-DB90FC210B4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9912902"/>
                  </p:ext>
                </p:extLst>
              </p:nvPr>
            </p:nvGraphicFramePr>
            <p:xfrm>
              <a:off x="6537194" y="2446296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t="-6897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562941C4-CDCC-F541-8088-C8844C164CD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1286012"/>
                  </p:ext>
                </p:extLst>
              </p:nvPr>
            </p:nvGraphicFramePr>
            <p:xfrm>
              <a:off x="4294734" y="3880062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1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1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562941C4-CDCC-F541-8088-C8844C164CD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1286012"/>
                  </p:ext>
                </p:extLst>
              </p:nvPr>
            </p:nvGraphicFramePr>
            <p:xfrm>
              <a:off x="4294734" y="3880062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870" t="-6897" r="-870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F8625A3F-B1E1-2044-95D4-F4D157F06D8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1909956"/>
                  </p:ext>
                </p:extLst>
              </p:nvPr>
            </p:nvGraphicFramePr>
            <p:xfrm>
              <a:off x="6537193" y="3880062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5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5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F8625A3F-B1E1-2044-95D4-F4D157F06D8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1909956"/>
                  </p:ext>
                </p:extLst>
              </p:nvPr>
            </p:nvGraphicFramePr>
            <p:xfrm>
              <a:off x="6537193" y="3880062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t="-6897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9E76E5FD-8FDB-0A45-9927-E99C3E4072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2976092"/>
                  </p:ext>
                </p:extLst>
              </p:nvPr>
            </p:nvGraphicFramePr>
            <p:xfrm>
              <a:off x="4172847" y="5308070"/>
              <a:ext cx="1697535" cy="1097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753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583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MAXPOOL</a:t>
                          </a:r>
                        </a:p>
                        <a:p>
                          <a:pPr algn="ctr"/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3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3,s</a:t>
                          </a:r>
                          <a:r>
                            <a:rPr lang="en-US" sz="2400" b="0" baseline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</a:t>
                          </a:r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= 1</a:t>
                          </a:r>
                        </a:p>
                        <a:p>
                          <a:pPr algn="ctr"/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same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C4F4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9E76E5FD-8FDB-0A45-9927-E99C3E4072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2976092"/>
                  </p:ext>
                </p:extLst>
              </p:nvPr>
            </p:nvGraphicFramePr>
            <p:xfrm>
              <a:off x="4172847" y="5308070"/>
              <a:ext cx="1697535" cy="1097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753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7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741" t="-7955" b="-147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50797F09-3D7B-1F49-A030-30D18187AA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7751892"/>
                  </p:ext>
                </p:extLst>
              </p:nvPr>
            </p:nvGraphicFramePr>
            <p:xfrm>
              <a:off x="6537193" y="5313828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1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1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50797F09-3D7B-1F49-A030-30D18187AA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7751892"/>
                  </p:ext>
                </p:extLst>
              </p:nvPr>
            </p:nvGraphicFramePr>
            <p:xfrm>
              <a:off x="6537193" y="5313828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8"/>
                          <a:stretch>
                            <a:fillRect t="-6897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99108DC-E845-EF43-B3AA-E85620CCF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208170"/>
              </p:ext>
            </p:extLst>
          </p:nvPr>
        </p:nvGraphicFramePr>
        <p:xfrm>
          <a:off x="9029803" y="3164959"/>
          <a:ext cx="1857216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11427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bg1"/>
                          </a:solidFill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Channel</a:t>
                      </a:r>
                    </a:p>
                    <a:p>
                      <a:pPr algn="ctr"/>
                      <a:r>
                        <a:rPr lang="en-US" sz="3200" b="0" dirty="0">
                          <a:solidFill>
                            <a:schemeClr val="bg1"/>
                          </a:solidFill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Concat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96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7563648-1FCF-B645-B32E-7B5BCD23FE1F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5748497" y="2992948"/>
            <a:ext cx="788697" cy="5758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EE47BDD-FED8-304D-AB6B-3604F42A8D15}"/>
              </a:ext>
            </a:extLst>
          </p:cNvPr>
          <p:cNvCxnSpPr>
            <a:stCxn id="9" idx="3"/>
            <a:endCxn id="10" idx="1"/>
          </p:cNvCxnSpPr>
          <p:nvPr/>
        </p:nvCxnSpPr>
        <p:spPr>
          <a:xfrm>
            <a:off x="5748497" y="4426714"/>
            <a:ext cx="78869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E5A6B9E-05B9-464A-9B35-88875FB065D9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>
            <a:off x="5870382" y="5856710"/>
            <a:ext cx="666811" cy="377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B14522F-EDE5-CC4D-88DD-636619BE0A99}"/>
              </a:ext>
            </a:extLst>
          </p:cNvPr>
          <p:cNvCxnSpPr>
            <a:stCxn id="8" idx="3"/>
            <a:endCxn id="13" idx="1"/>
          </p:cNvCxnSpPr>
          <p:nvPr/>
        </p:nvCxnSpPr>
        <p:spPr>
          <a:xfrm>
            <a:off x="7990957" y="2992948"/>
            <a:ext cx="1038846" cy="70541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E96EE11-526A-5D45-949C-568FB1DA4F0F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 flipV="1">
            <a:off x="7990956" y="3698359"/>
            <a:ext cx="1038847" cy="216212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E7C309B-D8B3-CC42-8147-469823F266E3}"/>
              </a:ext>
            </a:extLst>
          </p:cNvPr>
          <p:cNvCxnSpPr>
            <a:stCxn id="10" idx="3"/>
            <a:endCxn id="13" idx="1"/>
          </p:cNvCxnSpPr>
          <p:nvPr/>
        </p:nvCxnSpPr>
        <p:spPr>
          <a:xfrm flipV="1">
            <a:off x="7990956" y="3698359"/>
            <a:ext cx="1038847" cy="728355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7993BB8-A20B-E548-A8C6-9E9570230F2C}"/>
              </a:ext>
            </a:extLst>
          </p:cNvPr>
          <p:cNvCxnSpPr>
            <a:stCxn id="5" idx="3"/>
            <a:endCxn id="11" idx="1"/>
          </p:cNvCxnSpPr>
          <p:nvPr/>
        </p:nvCxnSpPr>
        <p:spPr>
          <a:xfrm>
            <a:off x="3327264" y="3698359"/>
            <a:ext cx="845583" cy="215835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20">
            <a:extLst>
              <a:ext uri="{FF2B5EF4-FFF2-40B4-BE49-F238E27FC236}">
                <a16:creationId xmlns:a16="http://schemas.microsoft.com/office/drawing/2014/main" id="{6BCC1018-AD9F-934D-8A26-ECC3D591B107}"/>
              </a:ext>
            </a:extLst>
          </p:cNvPr>
          <p:cNvSpPr/>
          <p:nvPr/>
        </p:nvSpPr>
        <p:spPr>
          <a:xfrm>
            <a:off x="2131147" y="1522833"/>
            <a:ext cx="4401456" cy="1626886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 w="15875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C096E71-1B47-A345-9728-07CC12AA1F8A}"/>
              </a:ext>
            </a:extLst>
          </p:cNvPr>
          <p:cNvCxnSpPr>
            <a:stCxn id="5" idx="3"/>
            <a:endCxn id="9" idx="1"/>
          </p:cNvCxnSpPr>
          <p:nvPr/>
        </p:nvCxnSpPr>
        <p:spPr>
          <a:xfrm>
            <a:off x="3327264" y="3698359"/>
            <a:ext cx="967470" cy="728355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EF0C731-BF42-8948-9C7E-5FBC8CD4A985}"/>
              </a:ext>
            </a:extLst>
          </p:cNvPr>
          <p:cNvCxnSpPr>
            <a:stCxn id="5" idx="3"/>
            <a:endCxn id="7" idx="1"/>
          </p:cNvCxnSpPr>
          <p:nvPr/>
        </p:nvCxnSpPr>
        <p:spPr>
          <a:xfrm flipV="1">
            <a:off x="3327264" y="2998706"/>
            <a:ext cx="967470" cy="69965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4763C9F-4220-CE47-87DB-662684CF058C}"/>
              </a:ext>
            </a:extLst>
          </p:cNvPr>
          <p:cNvCxnSpPr>
            <a:stCxn id="6" idx="3"/>
            <a:endCxn id="13" idx="1"/>
          </p:cNvCxnSpPr>
          <p:nvPr/>
        </p:nvCxnSpPr>
        <p:spPr>
          <a:xfrm>
            <a:off x="7986366" y="1559182"/>
            <a:ext cx="1043437" cy="213917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2D31C386-DC7D-7F45-9153-1696690986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0524" y="427713"/>
            <a:ext cx="2930107" cy="22125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B302E282-2A7F-7B4C-A9AA-1678D5560749}"/>
                  </a:ext>
                </a:extLst>
              </p14:cNvPr>
              <p14:cNvContentPartPr/>
              <p14:nvPr/>
            </p14:nvContentPartPr>
            <p14:xfrm>
              <a:off x="914400" y="596880"/>
              <a:ext cx="11062080" cy="615348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B302E282-2A7F-7B4C-A9AA-1678D556074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05040" y="587520"/>
                <a:ext cx="11080800" cy="617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6086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40BDFD7-2423-3D47-9D02-842CDF61F7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67239" y="3164959"/>
          <a:ext cx="2160025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2681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bg1"/>
                          </a:solidFill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Previous </a:t>
                      </a:r>
                    </a:p>
                    <a:p>
                      <a:pPr algn="ctr"/>
                      <a:r>
                        <a:rPr lang="en-US" sz="3200" b="0" dirty="0">
                          <a:solidFill>
                            <a:schemeClr val="bg1"/>
                          </a:solidFill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Activation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96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A059331-AB7C-8A4B-8D5E-4D824CB6BE6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532603" y="1012530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1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1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A059331-AB7C-8A4B-8D5E-4D824CB6BE6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532603" y="1012530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870" t="-6897" r="-870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303612BF-42A5-944F-89B9-47CCF16D7CCF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4294734" y="2452054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highlight>
                                <a:srgbClr val="5185EC"/>
                              </a:highlight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1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highlight>
                                    <a:srgbClr val="5185EC"/>
                                  </a:highlight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highlight>
                                <a:srgbClr val="5185EC"/>
                              </a:highlight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1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303612BF-42A5-944F-89B9-47CCF16D7CCF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4294734" y="2452054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870" t="-6897" r="-870" b="-149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91DCAF55-F05B-A440-B9F0-DB90FC210B40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537194" y="2446296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3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3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91DCAF55-F05B-A440-B9F0-DB90FC210B40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537194" y="2446296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t="-6897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562941C4-CDCC-F541-8088-C8844C164CD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4294734" y="3880062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1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1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562941C4-CDCC-F541-8088-C8844C164CD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4294734" y="3880062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870" t="-6897" r="-870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F8625A3F-B1E1-2044-95D4-F4D157F06D8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537193" y="3880062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5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5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F8625A3F-B1E1-2044-95D4-F4D157F06D8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537193" y="3880062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t="-6897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9E76E5FD-8FDB-0A45-9927-E99C3E407216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4172847" y="5308070"/>
              <a:ext cx="1697535" cy="1097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753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583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MAXPOOL</a:t>
                          </a:r>
                        </a:p>
                        <a:p>
                          <a:pPr algn="ctr"/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3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3,s</a:t>
                          </a:r>
                          <a:r>
                            <a:rPr lang="en-US" sz="2400" b="0" baseline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</a:t>
                          </a:r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= 1</a:t>
                          </a:r>
                        </a:p>
                        <a:p>
                          <a:pPr algn="ctr"/>
                          <a:r>
                            <a:rPr lang="en-US" sz="24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same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C4F4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9E76E5FD-8FDB-0A45-9927-E99C3E407216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4172847" y="5308070"/>
              <a:ext cx="1697535" cy="1097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753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7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741" t="-7955" b="-147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50797F09-3D7B-1F49-A030-30D18187AA9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537193" y="5313828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1 </a:t>
                          </a:r>
                          <a14:m>
                            <m:oMath xmlns:m="http://schemas.openxmlformats.org/officeDocument/2006/math">
                              <m:r>
                                <a:rPr lang="en-US" sz="32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sz="3200" b="0" dirty="0">
                              <a:solidFill>
                                <a:schemeClr val="bg1"/>
                              </a:solidFill>
                              <a:latin typeface="Century Schoolbook" charset="0"/>
                              <a:ea typeface="Century Schoolbook" charset="0"/>
                              <a:cs typeface="Century Schoolbook" charset="0"/>
                            </a:rPr>
                            <a:t> 1 CONV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5185E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50797F09-3D7B-1F49-A030-30D18187AA9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537193" y="5313828"/>
              <a:ext cx="1453763" cy="10933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37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09330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8"/>
                          <a:stretch>
                            <a:fillRect t="-6897" b="-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99108DC-E845-EF43-B3AA-E85620CCF95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029803" y="3164959"/>
          <a:ext cx="1857216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11427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>
                          <a:solidFill>
                            <a:schemeClr val="bg1"/>
                          </a:solidFill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Channel</a:t>
                      </a:r>
                    </a:p>
                    <a:p>
                      <a:pPr algn="ctr"/>
                      <a:r>
                        <a:rPr lang="en-US" sz="3200" b="0" dirty="0">
                          <a:solidFill>
                            <a:schemeClr val="bg1"/>
                          </a:solidFill>
                          <a:latin typeface="Century Schoolbook" charset="0"/>
                          <a:ea typeface="Century Schoolbook" charset="0"/>
                          <a:cs typeface="Century Schoolbook" charset="0"/>
                        </a:rPr>
                        <a:t>Concat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96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7563648-1FCF-B645-B32E-7B5BCD23FE1F}"/>
              </a:ext>
            </a:extLst>
          </p:cNvPr>
          <p:cNvCxnSpPr>
            <a:stCxn id="7" idx="3"/>
            <a:endCxn id="8" idx="1"/>
          </p:cNvCxnSpPr>
          <p:nvPr/>
        </p:nvCxnSpPr>
        <p:spPr>
          <a:xfrm flipV="1">
            <a:off x="5748497" y="2992948"/>
            <a:ext cx="788697" cy="5758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EE47BDD-FED8-304D-AB6B-3604F42A8D15}"/>
              </a:ext>
            </a:extLst>
          </p:cNvPr>
          <p:cNvCxnSpPr>
            <a:stCxn id="9" idx="3"/>
            <a:endCxn id="10" idx="1"/>
          </p:cNvCxnSpPr>
          <p:nvPr/>
        </p:nvCxnSpPr>
        <p:spPr>
          <a:xfrm>
            <a:off x="5748497" y="4426714"/>
            <a:ext cx="78869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E5A6B9E-05B9-464A-9B35-88875FB065D9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>
            <a:off x="5870382" y="5856710"/>
            <a:ext cx="666811" cy="377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B14522F-EDE5-CC4D-88DD-636619BE0A99}"/>
              </a:ext>
            </a:extLst>
          </p:cNvPr>
          <p:cNvCxnSpPr>
            <a:stCxn id="8" idx="3"/>
            <a:endCxn id="13" idx="1"/>
          </p:cNvCxnSpPr>
          <p:nvPr/>
        </p:nvCxnSpPr>
        <p:spPr>
          <a:xfrm>
            <a:off x="7990957" y="2992948"/>
            <a:ext cx="1038846" cy="70541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E96EE11-526A-5D45-949C-568FB1DA4F0F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 flipV="1">
            <a:off x="7990956" y="3698359"/>
            <a:ext cx="1038847" cy="216212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E7C309B-D8B3-CC42-8147-469823F266E3}"/>
              </a:ext>
            </a:extLst>
          </p:cNvPr>
          <p:cNvCxnSpPr>
            <a:stCxn id="10" idx="3"/>
            <a:endCxn id="13" idx="1"/>
          </p:cNvCxnSpPr>
          <p:nvPr/>
        </p:nvCxnSpPr>
        <p:spPr>
          <a:xfrm flipV="1">
            <a:off x="7990956" y="3698359"/>
            <a:ext cx="1038847" cy="728355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7993BB8-A20B-E548-A8C6-9E9570230F2C}"/>
              </a:ext>
            </a:extLst>
          </p:cNvPr>
          <p:cNvCxnSpPr>
            <a:stCxn id="5" idx="3"/>
            <a:endCxn id="11" idx="1"/>
          </p:cNvCxnSpPr>
          <p:nvPr/>
        </p:nvCxnSpPr>
        <p:spPr>
          <a:xfrm>
            <a:off x="3327264" y="3698359"/>
            <a:ext cx="845583" cy="215835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20">
            <a:extLst>
              <a:ext uri="{FF2B5EF4-FFF2-40B4-BE49-F238E27FC236}">
                <a16:creationId xmlns:a16="http://schemas.microsoft.com/office/drawing/2014/main" id="{6BCC1018-AD9F-934D-8A26-ECC3D591B107}"/>
              </a:ext>
            </a:extLst>
          </p:cNvPr>
          <p:cNvSpPr/>
          <p:nvPr/>
        </p:nvSpPr>
        <p:spPr>
          <a:xfrm>
            <a:off x="2131147" y="1522833"/>
            <a:ext cx="4401456" cy="1626886"/>
          </a:xfrm>
          <a:custGeom>
            <a:avLst/>
            <a:gdLst>
              <a:gd name="connsiteX0" fmla="*/ 0 w 1337310"/>
              <a:gd name="connsiteY0" fmla="*/ 697240 h 697240"/>
              <a:gd name="connsiteX1" fmla="*/ 354330 w 1337310"/>
              <a:gd name="connsiteY1" fmla="*/ 285760 h 697240"/>
              <a:gd name="connsiteX2" fmla="*/ 868680 w 1337310"/>
              <a:gd name="connsiteY2" fmla="*/ 45730 h 697240"/>
              <a:gd name="connsiteX3" fmla="*/ 1337310 w 1337310"/>
              <a:gd name="connsiteY3" fmla="*/ 10 h 69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310" h="697240">
                <a:moveTo>
                  <a:pt x="0" y="697240"/>
                </a:moveTo>
                <a:cubicBezTo>
                  <a:pt x="104775" y="545792"/>
                  <a:pt x="209550" y="394345"/>
                  <a:pt x="354330" y="285760"/>
                </a:cubicBezTo>
                <a:cubicBezTo>
                  <a:pt x="499110" y="177175"/>
                  <a:pt x="704850" y="93355"/>
                  <a:pt x="868680" y="45730"/>
                </a:cubicBezTo>
                <a:cubicBezTo>
                  <a:pt x="1032510" y="-1895"/>
                  <a:pt x="1337310" y="10"/>
                  <a:pt x="1337310" y="10"/>
                </a:cubicBezTo>
              </a:path>
            </a:pathLst>
          </a:custGeom>
          <a:noFill/>
          <a:ln w="15875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C096E71-1B47-A345-9728-07CC12AA1F8A}"/>
              </a:ext>
            </a:extLst>
          </p:cNvPr>
          <p:cNvCxnSpPr>
            <a:stCxn id="5" idx="3"/>
            <a:endCxn id="9" idx="1"/>
          </p:cNvCxnSpPr>
          <p:nvPr/>
        </p:nvCxnSpPr>
        <p:spPr>
          <a:xfrm>
            <a:off x="3327264" y="3698359"/>
            <a:ext cx="967470" cy="728355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EF0C731-BF42-8948-9C7E-5FBC8CD4A985}"/>
              </a:ext>
            </a:extLst>
          </p:cNvPr>
          <p:cNvCxnSpPr>
            <a:stCxn id="5" idx="3"/>
            <a:endCxn id="7" idx="1"/>
          </p:cNvCxnSpPr>
          <p:nvPr/>
        </p:nvCxnSpPr>
        <p:spPr>
          <a:xfrm flipV="1">
            <a:off x="3327264" y="2998706"/>
            <a:ext cx="967470" cy="69965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4763C9F-4220-CE47-87DB-662684CF058C}"/>
              </a:ext>
            </a:extLst>
          </p:cNvPr>
          <p:cNvCxnSpPr>
            <a:stCxn id="6" idx="3"/>
            <a:endCxn id="13" idx="1"/>
          </p:cNvCxnSpPr>
          <p:nvPr/>
        </p:nvCxnSpPr>
        <p:spPr>
          <a:xfrm>
            <a:off x="7986366" y="1559182"/>
            <a:ext cx="1043437" cy="213917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2D31C386-DC7D-7F45-9153-1696690986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0524" y="427713"/>
            <a:ext cx="2930107" cy="221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2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2BE9D9-1728-CE48-BB08-1AAAD0E15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" y="342900"/>
            <a:ext cx="106045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6722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1D37DE8-DA71-A643-8DB2-A19B0E49D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182880"/>
            <a:ext cx="12114196" cy="1325563"/>
          </a:xfrm>
        </p:spPr>
        <p:txBody>
          <a:bodyPr anchor="t"/>
          <a:lstStyle/>
          <a:p>
            <a:r>
              <a:rPr lang="en-US" dirty="0"/>
              <a:t>Inception network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DF9CC-F624-1C40-AE5A-C2F37109021C}"/>
              </a:ext>
            </a:extLst>
          </p:cNvPr>
          <p:cNvSpPr txBox="1"/>
          <p:nvPr/>
        </p:nvSpPr>
        <p:spPr>
          <a:xfrm>
            <a:off x="0" y="6519446"/>
            <a:ext cx="6612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entury Schoolbook" charset="0"/>
                <a:ea typeface="Century Schoolbook" charset="0"/>
                <a:cs typeface="Century Schoolbook" charset="0"/>
              </a:rPr>
              <a:t>[</a:t>
            </a:r>
            <a:r>
              <a:rPr lang="en-US" sz="1600" dirty="0" err="1">
                <a:latin typeface="Century Schoolbook" charset="0"/>
                <a:ea typeface="Century Schoolbook" charset="0"/>
                <a:cs typeface="Century Schoolbook" charset="0"/>
              </a:rPr>
              <a:t>Szegedy</a:t>
            </a:r>
            <a:r>
              <a:rPr lang="en-US" sz="1600" dirty="0">
                <a:latin typeface="Century Schoolbook" charset="0"/>
                <a:ea typeface="Century Schoolbook" charset="0"/>
                <a:cs typeface="Century Schoolbook" charset="0"/>
              </a:rPr>
              <a:t> et al., 2014, Going Deeper with Convolutions]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8DAF72-CEF2-3248-A865-EC7930C4F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7479" y="383616"/>
            <a:ext cx="2490749" cy="1400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46E78D-F12B-3243-8D76-4E400D1B8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468210" y="-1728828"/>
            <a:ext cx="3064549" cy="1121437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779D8A7-7D17-7D49-AA9C-AE7BAB4D6423}"/>
              </a:ext>
            </a:extLst>
          </p:cNvPr>
          <p:cNvGrpSpPr/>
          <p:nvPr/>
        </p:nvGrpSpPr>
        <p:grpSpPr>
          <a:xfrm>
            <a:off x="5153863" y="3848662"/>
            <a:ext cx="4916423" cy="1795280"/>
            <a:chOff x="5393355" y="3848662"/>
            <a:chExt cx="4916423" cy="179528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A21CB3B-F4C8-D04E-92F0-1A4AC2A4A207}"/>
                </a:ext>
              </a:extLst>
            </p:cNvPr>
            <p:cNvGrpSpPr/>
            <p:nvPr/>
          </p:nvGrpSpPr>
          <p:grpSpPr>
            <a:xfrm>
              <a:off x="5393355" y="4233023"/>
              <a:ext cx="2472417" cy="1410919"/>
              <a:chOff x="5393355" y="4233023"/>
              <a:chExt cx="2438401" cy="1410919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63571697-3625-A442-89FE-D33C75014898}"/>
                  </a:ext>
                </a:extLst>
              </p:cNvPr>
              <p:cNvGrpSpPr/>
              <p:nvPr/>
            </p:nvGrpSpPr>
            <p:grpSpPr>
              <a:xfrm>
                <a:off x="5393355" y="4245790"/>
                <a:ext cx="2438401" cy="1398152"/>
                <a:chOff x="5393355" y="4245790"/>
                <a:chExt cx="2438401" cy="139815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5813381D-3477-1C45-A92C-49561195CBED}"/>
                    </a:ext>
                  </a:extLst>
                </p:cNvPr>
                <p:cNvGrpSpPr/>
                <p:nvPr/>
              </p:nvGrpSpPr>
              <p:grpSpPr>
                <a:xfrm>
                  <a:off x="5393355" y="4457457"/>
                  <a:ext cx="2438401" cy="1186485"/>
                  <a:chOff x="5393355" y="4457457"/>
                  <a:chExt cx="2438401" cy="1186485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FD683F4D-21BD-AE45-B212-85F2553A1CF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393355" y="4563224"/>
                    <a:ext cx="2438401" cy="1080718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F6EE9AEC-A6FF-5C46-9176-4B5BAA900C7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6460156" y="4457457"/>
                    <a:ext cx="500875" cy="108071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323C8C42-379F-024C-9C3E-251A1AAFC8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37262" flipV="1">
                  <a:off x="5311024" y="4437412"/>
                  <a:ext cx="483301" cy="100057"/>
                </a:xfrm>
                <a:prstGeom prst="rect">
                  <a:avLst/>
                </a:prstGeom>
              </p:spPr>
            </p:pic>
          </p:grp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1DB3D89-4C89-094A-B8EB-9D8A2EC432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5506363" y="4233023"/>
                <a:ext cx="45719" cy="141741"/>
              </a:xfrm>
              <a:prstGeom prst="rect">
                <a:avLst/>
              </a:prstGeom>
            </p:spPr>
          </p:pic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5F4AA58-9DFC-C349-9C7C-689290A9B574}"/>
                </a:ext>
              </a:extLst>
            </p:cNvPr>
            <p:cNvGrpSpPr/>
            <p:nvPr/>
          </p:nvGrpSpPr>
          <p:grpSpPr>
            <a:xfrm>
              <a:off x="7837361" y="3848662"/>
              <a:ext cx="2472417" cy="1410919"/>
              <a:chOff x="5393355" y="4233023"/>
              <a:chExt cx="2438401" cy="1410919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7C22D5B7-24F1-5E42-B2E4-2E45170C1481}"/>
                  </a:ext>
                </a:extLst>
              </p:cNvPr>
              <p:cNvGrpSpPr/>
              <p:nvPr/>
            </p:nvGrpSpPr>
            <p:grpSpPr>
              <a:xfrm>
                <a:off x="5393355" y="4245790"/>
                <a:ext cx="2438401" cy="1398152"/>
                <a:chOff x="5393355" y="4245790"/>
                <a:chExt cx="2438401" cy="1398152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A3FB1B03-8475-2C4E-BE02-4EA1326A9341}"/>
                    </a:ext>
                  </a:extLst>
                </p:cNvPr>
                <p:cNvGrpSpPr/>
                <p:nvPr/>
              </p:nvGrpSpPr>
              <p:grpSpPr>
                <a:xfrm>
                  <a:off x="5393355" y="4457457"/>
                  <a:ext cx="2438401" cy="1186485"/>
                  <a:chOff x="5393355" y="4457457"/>
                  <a:chExt cx="2438401" cy="1186485"/>
                </a:xfrm>
              </p:grpSpPr>
              <p:pic>
                <p:nvPicPr>
                  <p:cNvPr id="15" name="Picture 14">
                    <a:extLst>
                      <a:ext uri="{FF2B5EF4-FFF2-40B4-BE49-F238E27FC236}">
                        <a16:creationId xmlns:a16="http://schemas.microsoft.com/office/drawing/2014/main" id="{BCCA0E92-D69B-6D45-9EDC-7D9DB2A271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393355" y="4563224"/>
                    <a:ext cx="2438401" cy="1080718"/>
                  </a:xfrm>
                  <a:prstGeom prst="rect">
                    <a:avLst/>
                  </a:prstGeom>
                </p:spPr>
              </p:pic>
              <p:pic>
                <p:nvPicPr>
                  <p:cNvPr id="16" name="Picture 15">
                    <a:extLst>
                      <a:ext uri="{FF2B5EF4-FFF2-40B4-BE49-F238E27FC236}">
                        <a16:creationId xmlns:a16="http://schemas.microsoft.com/office/drawing/2014/main" id="{0856461D-B782-9743-8142-3A691E9C8C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6460156" y="4457457"/>
                    <a:ext cx="500875" cy="108071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42946D8F-4E5B-A34D-A05C-A097EBD81C2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37262" flipV="1">
                  <a:off x="5311024" y="4437412"/>
                  <a:ext cx="483301" cy="100057"/>
                </a:xfrm>
                <a:prstGeom prst="rect">
                  <a:avLst/>
                </a:prstGeom>
              </p:spPr>
            </p:pic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B191CA0-5B51-F04E-B770-E46C383AB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5506363" y="4233023"/>
                <a:ext cx="45719" cy="141741"/>
              </a:xfrm>
              <a:prstGeom prst="rect">
                <a:avLst/>
              </a:prstGeom>
            </p:spPr>
          </p:pic>
        </p:grp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35DAE2D7-13DD-6A43-8E5D-7DB461DBE347}"/>
              </a:ext>
            </a:extLst>
          </p:cNvPr>
          <p:cNvSpPr/>
          <p:nvPr/>
        </p:nvSpPr>
        <p:spPr>
          <a:xfrm>
            <a:off x="5867097" y="2884404"/>
            <a:ext cx="1058779" cy="161704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C2A6B017-B9E3-4941-9549-E2B6E0BCACFC}"/>
                  </a:ext>
                </a:extLst>
              </p14:cNvPr>
              <p14:cNvContentPartPr/>
              <p14:nvPr/>
            </p14:nvContentPartPr>
            <p14:xfrm>
              <a:off x="2114640" y="171360"/>
              <a:ext cx="9595080" cy="591228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C2A6B017-B9E3-4941-9549-E2B6E0BCACF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05280" y="162000"/>
                <a:ext cx="9613800" cy="593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48D9917B-F1B3-E54B-8AC0-7540133207C0}"/>
                  </a:ext>
                </a:extLst>
              </p14:cNvPr>
              <p14:cNvContentPartPr/>
              <p14:nvPr/>
            </p14:nvContentPartPr>
            <p14:xfrm>
              <a:off x="2152800" y="5740560"/>
              <a:ext cx="1397160" cy="46368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48D9917B-F1B3-E54B-8AC0-7540133207C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143440" y="5731200"/>
                <a:ext cx="1415880" cy="48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354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946E78D-F12B-3243-8D76-4E400D1B8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468210" y="-1728828"/>
            <a:ext cx="3064549" cy="1121437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779D8A7-7D17-7D49-AA9C-AE7BAB4D6423}"/>
              </a:ext>
            </a:extLst>
          </p:cNvPr>
          <p:cNvGrpSpPr/>
          <p:nvPr/>
        </p:nvGrpSpPr>
        <p:grpSpPr>
          <a:xfrm>
            <a:off x="5153863" y="3848662"/>
            <a:ext cx="4916423" cy="1795280"/>
            <a:chOff x="5393355" y="3848662"/>
            <a:chExt cx="4916423" cy="179528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A21CB3B-F4C8-D04E-92F0-1A4AC2A4A207}"/>
                </a:ext>
              </a:extLst>
            </p:cNvPr>
            <p:cNvGrpSpPr/>
            <p:nvPr/>
          </p:nvGrpSpPr>
          <p:grpSpPr>
            <a:xfrm>
              <a:off x="5393355" y="4233023"/>
              <a:ext cx="2472417" cy="1410919"/>
              <a:chOff x="5393355" y="4233023"/>
              <a:chExt cx="2438401" cy="1410919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63571697-3625-A442-89FE-D33C75014898}"/>
                  </a:ext>
                </a:extLst>
              </p:cNvPr>
              <p:cNvGrpSpPr/>
              <p:nvPr/>
            </p:nvGrpSpPr>
            <p:grpSpPr>
              <a:xfrm>
                <a:off x="5393355" y="4245790"/>
                <a:ext cx="2438401" cy="1398152"/>
                <a:chOff x="5393355" y="4245790"/>
                <a:chExt cx="2438401" cy="139815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5813381D-3477-1C45-A92C-49561195CBED}"/>
                    </a:ext>
                  </a:extLst>
                </p:cNvPr>
                <p:cNvGrpSpPr/>
                <p:nvPr/>
              </p:nvGrpSpPr>
              <p:grpSpPr>
                <a:xfrm>
                  <a:off x="5393355" y="4457457"/>
                  <a:ext cx="2438401" cy="1186485"/>
                  <a:chOff x="5393355" y="4457457"/>
                  <a:chExt cx="2438401" cy="1186485"/>
                </a:xfrm>
              </p:grpSpPr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FD683F4D-21BD-AE45-B212-85F2553A1CF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5393355" y="4563224"/>
                    <a:ext cx="2438401" cy="1080718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F6EE9AEC-A6FF-5C46-9176-4B5BAA900C7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460156" y="4457457"/>
                    <a:ext cx="500875" cy="108071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323C8C42-379F-024C-9C3E-251A1AAFC8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37262" flipV="1">
                  <a:off x="5311024" y="4437412"/>
                  <a:ext cx="483301" cy="100057"/>
                </a:xfrm>
                <a:prstGeom prst="rect">
                  <a:avLst/>
                </a:prstGeom>
              </p:spPr>
            </p:pic>
          </p:grp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1DB3D89-4C89-094A-B8EB-9D8A2EC432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5506363" y="4233023"/>
                <a:ext cx="45719" cy="141741"/>
              </a:xfrm>
              <a:prstGeom prst="rect">
                <a:avLst/>
              </a:prstGeom>
            </p:spPr>
          </p:pic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5F4AA58-9DFC-C349-9C7C-689290A9B574}"/>
                </a:ext>
              </a:extLst>
            </p:cNvPr>
            <p:cNvGrpSpPr/>
            <p:nvPr/>
          </p:nvGrpSpPr>
          <p:grpSpPr>
            <a:xfrm>
              <a:off x="7837361" y="3848662"/>
              <a:ext cx="2472417" cy="1410919"/>
              <a:chOff x="5393355" y="4233023"/>
              <a:chExt cx="2438401" cy="1410919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7C22D5B7-24F1-5E42-B2E4-2E45170C1481}"/>
                  </a:ext>
                </a:extLst>
              </p:cNvPr>
              <p:cNvGrpSpPr/>
              <p:nvPr/>
            </p:nvGrpSpPr>
            <p:grpSpPr>
              <a:xfrm>
                <a:off x="5393355" y="4245790"/>
                <a:ext cx="2438401" cy="1398152"/>
                <a:chOff x="5393355" y="4245790"/>
                <a:chExt cx="2438401" cy="1398152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A3FB1B03-8475-2C4E-BE02-4EA1326A9341}"/>
                    </a:ext>
                  </a:extLst>
                </p:cNvPr>
                <p:cNvGrpSpPr/>
                <p:nvPr/>
              </p:nvGrpSpPr>
              <p:grpSpPr>
                <a:xfrm>
                  <a:off x="5393355" y="4457457"/>
                  <a:ext cx="2438401" cy="1186485"/>
                  <a:chOff x="5393355" y="4457457"/>
                  <a:chExt cx="2438401" cy="1186485"/>
                </a:xfrm>
              </p:grpSpPr>
              <p:pic>
                <p:nvPicPr>
                  <p:cNvPr id="15" name="Picture 14">
                    <a:extLst>
                      <a:ext uri="{FF2B5EF4-FFF2-40B4-BE49-F238E27FC236}">
                        <a16:creationId xmlns:a16="http://schemas.microsoft.com/office/drawing/2014/main" id="{BCCA0E92-D69B-6D45-9EDC-7D9DB2A271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5393355" y="4563224"/>
                    <a:ext cx="2438401" cy="1080718"/>
                  </a:xfrm>
                  <a:prstGeom prst="rect">
                    <a:avLst/>
                  </a:prstGeom>
                </p:spPr>
              </p:pic>
              <p:pic>
                <p:nvPicPr>
                  <p:cNvPr id="16" name="Picture 15">
                    <a:extLst>
                      <a:ext uri="{FF2B5EF4-FFF2-40B4-BE49-F238E27FC236}">
                        <a16:creationId xmlns:a16="http://schemas.microsoft.com/office/drawing/2014/main" id="{0856461D-B782-9743-8142-3A691E9C8C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460156" y="4457457"/>
                    <a:ext cx="500875" cy="108071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42946D8F-4E5B-A34D-A05C-A097EBD81C2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37262" flipV="1">
                  <a:off x="5311024" y="4437412"/>
                  <a:ext cx="483301" cy="100057"/>
                </a:xfrm>
                <a:prstGeom prst="rect">
                  <a:avLst/>
                </a:prstGeom>
              </p:spPr>
            </p:pic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B191CA0-5B51-F04E-B770-E46C383AB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5506363" y="4233023"/>
                <a:ext cx="45719" cy="141741"/>
              </a:xfrm>
              <a:prstGeom prst="rect">
                <a:avLst/>
              </a:prstGeom>
            </p:spPr>
          </p:pic>
        </p:grp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35DAE2D7-13DD-6A43-8E5D-7DB461DBE347}"/>
              </a:ext>
            </a:extLst>
          </p:cNvPr>
          <p:cNvSpPr/>
          <p:nvPr/>
        </p:nvSpPr>
        <p:spPr>
          <a:xfrm>
            <a:off x="5867097" y="2884404"/>
            <a:ext cx="1058779" cy="161704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17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EE28831-CCA2-464A-A508-814AF9C41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6129" y="0"/>
            <a:ext cx="1666090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2CB9D99-3C3D-3044-B62C-06B01DEB7C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226503"/>
              </p:ext>
            </p:extLst>
          </p:nvPr>
        </p:nvGraphicFramePr>
        <p:xfrm>
          <a:off x="2786062" y="40550"/>
          <a:ext cx="5843588" cy="67888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9" r:id="rId3" imgW="4318000" imgH="5016500" progId="Equation.DSMT4">
                  <p:embed/>
                </p:oleObj>
              </mc:Choice>
              <mc:Fallback>
                <p:oleObj r:id="rId3" imgW="4318000" imgH="50165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2" y="40550"/>
                        <a:ext cx="5843588" cy="67888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9271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AA4A7C-DA8B-FC46-B166-066274F6C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30" y="766030"/>
            <a:ext cx="11830235" cy="513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320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ABA39A0-CDF4-C341-A806-8199EB92F05A}"/>
              </a:ext>
            </a:extLst>
          </p:cNvPr>
          <p:cNvGrpSpPr/>
          <p:nvPr/>
        </p:nvGrpSpPr>
        <p:grpSpPr>
          <a:xfrm>
            <a:off x="1207384" y="993913"/>
            <a:ext cx="9925878" cy="4797287"/>
            <a:chOff x="1207384" y="993913"/>
            <a:chExt cx="9925878" cy="47972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769F06E-2738-624F-9156-D43EEC48E68A}"/>
                </a:ext>
              </a:extLst>
            </p:cNvPr>
            <p:cNvSpPr/>
            <p:nvPr/>
          </p:nvSpPr>
          <p:spPr>
            <a:xfrm>
              <a:off x="1207384" y="993913"/>
              <a:ext cx="9925878" cy="47972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AC2358E-16AC-D740-B99C-E441C2640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78639" y="1294008"/>
              <a:ext cx="9583369" cy="41970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2330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F9B6938-4786-7342-B3FA-846CBAFF5264}"/>
              </a:ext>
            </a:extLst>
          </p:cNvPr>
          <p:cNvGrpSpPr/>
          <p:nvPr/>
        </p:nvGrpSpPr>
        <p:grpSpPr>
          <a:xfrm>
            <a:off x="1668694" y="1192060"/>
            <a:ext cx="9925878" cy="4797287"/>
            <a:chOff x="1668694" y="1192060"/>
            <a:chExt cx="9925878" cy="47972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769F06E-2738-624F-9156-D43EEC48E68A}"/>
                </a:ext>
              </a:extLst>
            </p:cNvPr>
            <p:cNvSpPr/>
            <p:nvPr/>
          </p:nvSpPr>
          <p:spPr>
            <a:xfrm>
              <a:off x="1668694" y="1192060"/>
              <a:ext cx="9925878" cy="47972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D6D6C1B-6DA3-4F42-8FB1-FC7DA3840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78617" y="1492155"/>
              <a:ext cx="8906033" cy="41970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8002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32568</TotalTime>
  <Words>1824</Words>
  <Application>Microsoft Macintosh PowerPoint</Application>
  <PresentationFormat>Widescreen</PresentationFormat>
  <Paragraphs>1109</Paragraphs>
  <Slides>55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2" baseType="lpstr">
      <vt:lpstr>Arial</vt:lpstr>
      <vt:lpstr>Calibri</vt:lpstr>
      <vt:lpstr>Calibri Light</vt:lpstr>
      <vt:lpstr>Cambria Math</vt:lpstr>
      <vt:lpstr>Century Schoolbook</vt:lpstr>
      <vt:lpstr>Office Theme</vt:lpstr>
      <vt:lpstr>Equation.DSMT4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Residual block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Motivation for inception network</vt:lpstr>
      <vt:lpstr>Inception module</vt:lpstr>
      <vt:lpstr>PowerPoint Presentation</vt:lpstr>
      <vt:lpstr>PowerPoint Presentation</vt:lpstr>
      <vt:lpstr>Inception network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Younes Bensouda Mourri</dc:creator>
  <cp:lastModifiedBy>Domenico Gatti</cp:lastModifiedBy>
  <cp:revision>135</cp:revision>
  <dcterms:created xsi:type="dcterms:W3CDTF">2017-07-05T17:13:12Z</dcterms:created>
  <dcterms:modified xsi:type="dcterms:W3CDTF">2020-01-20T19:27:18Z</dcterms:modified>
</cp:coreProperties>
</file>