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5"/>
    <p:restoredTop sz="94711"/>
  </p:normalViewPr>
  <p:slideViewPr>
    <p:cSldViewPr snapToGrid="0" showGuides="1">
      <p:cViewPr varScale="1">
        <p:scale>
          <a:sx n="71" d="100"/>
          <a:sy n="71" d="100"/>
        </p:scale>
        <p:origin x="192" y="7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57D8B-550F-F26D-A268-3F5899A9E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606B7-6B24-BF84-BED3-8134C5797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D1E67-807B-4426-5848-BEDFAB290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1B908-0FA9-90A7-72DA-4AD50A77A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F5E31-6548-1F40-F627-270941658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49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E45BC-8E60-D3AE-C230-2D29440B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808047-1BEA-1EE0-4385-2C323904B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10CBB-1CD1-4E79-DA4A-5AB7422B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3A135-1C30-2FB7-FC13-4B484AE2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0C225-B597-A80C-8EEE-C63AC35A6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1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A3A191-BD5A-A771-CC5F-5413B44E25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97D8CF-0DAB-7AA7-2A96-6F0FBF71B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FC34B-E556-8791-58C4-008875F3D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3684F-380B-0C45-12C7-B0594A91F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9FEFF-2461-BC75-A0D7-3CC1E9B4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0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01B62-E476-814A-8F5B-1938E7FDC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D0786-893D-8D61-1FC6-24FCE083E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F0961-D78B-6465-A347-F87644BCD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FBEFC-4220-3145-3317-FD4AA566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F84A0-E6B9-DF79-0047-E06AB039E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76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44035-94EC-3B5B-D6CE-ED166520D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E776F-B47F-1719-692C-64C075E0A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118A4-332F-63ED-35DB-32299765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AEF2E-4A10-B5FB-BA66-D05FF0C09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4DED5-DA8B-DD77-7395-73F75CD2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7087A-BB8F-A023-BE4C-F3BAB0401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C1D79-69BD-4730-7114-0C6DE0EE0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9DA519-359A-EBE4-1A2A-859052D1D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A81EFC-CD01-A5BB-B76D-DC699A21F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BD6D7-4D46-F4E2-DF8C-BC7C72130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C6FC5B-13EA-0A5F-B0E1-6ABC4EF5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9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32CC4-DC62-445E-34D5-DB07D4B4F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EF598-4FEF-7A99-D7AF-A527685D5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4A480F-C79F-FAF2-3BEB-38A5AA1F72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5956B-CDD8-5529-0809-74D13C81BD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FE9BDB-973E-BB99-44D4-FFA69B302D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028ECA-C91F-0747-4984-51C36A7B1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1A6E9C-2EF5-6390-C88A-8C8B4EB5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9BA17B-5496-95F7-E25E-E180076F0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2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A7E4B-F2A8-E441-D260-3B7C7B88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91454B-B5FC-397B-BED5-C9215693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7A685F-765F-C393-3377-CE04C4E4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1D679E-6CD7-0984-0A6D-C5357E57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198D0B-D54C-9F45-4EC7-D9131112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5A39D-F3AA-AC2C-453E-A44749183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F754C-C079-C28B-ED28-3A476E4D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33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F648-6030-E8CD-7BDC-A3BE1F0B9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448B6-5D11-609D-1705-EBF0F93D8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9B2AB1-67FC-EAEF-D9AB-A8003DB99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C9905B-61D9-21D7-A036-A608B252F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137C9-62DC-23B8-ADBF-C3C64A85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871F7-8848-E25E-96D3-AE54E44F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5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0A060-B985-CD9E-449F-EC02E634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46E522-9271-07D2-08FB-ECA30F2EF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0B3178-2164-0E5D-A239-8EB871816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CF8FC-4707-7D34-068A-786823D33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53C0A3-48EE-5EE9-9D72-00553B030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27ED4-17BE-433D-36E9-9EEF2B9A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6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816A91-122C-FE56-FB72-32125A07F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AA7EA-AE0D-E571-F882-BDDC5272F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FCBAE-A66A-6101-C9A1-36E5766F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7F285A-27A4-7B4C-A624-5FD36409C995}" type="datetimeFigureOut">
              <a:rPr lang="en-US" smtClean="0"/>
              <a:t>5/15/25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06FA3-84D5-6CA1-411A-80DE8A6A41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23B39-6764-BE70-9FBF-DC3BC9365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9CBD80-F613-F343-BAF0-6F4534EA0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7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68858B-F500-6C56-226F-815E405A8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210" y="96742"/>
            <a:ext cx="7414054" cy="66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77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F14E413-C039-F9DB-B0DC-B08E1586F32C}"/>
              </a:ext>
            </a:extLst>
          </p:cNvPr>
          <p:cNvGrpSpPr/>
          <p:nvPr/>
        </p:nvGrpSpPr>
        <p:grpSpPr>
          <a:xfrm>
            <a:off x="3442448" y="322729"/>
            <a:ext cx="5325036" cy="6217180"/>
            <a:chOff x="0" y="0"/>
            <a:chExt cx="3035935" cy="35447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CF65E0F-38DB-F924-B556-44DA3F0F3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5935" cy="16313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94E9AC4-030A-D8DF-955C-3250974A5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33" y="1837267"/>
              <a:ext cx="2943860" cy="170751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21888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fficeArt object">
            <a:extLst>
              <a:ext uri="{FF2B5EF4-FFF2-40B4-BE49-F238E27FC236}">
                <a16:creationId xmlns:a16="http://schemas.microsoft.com/office/drawing/2014/main" id="{97E4AD56-9D3D-7C39-7282-16F080E362F0}"/>
              </a:ext>
            </a:extLst>
          </p:cNvPr>
          <p:cNvGrpSpPr/>
          <p:nvPr/>
        </p:nvGrpSpPr>
        <p:grpSpPr>
          <a:xfrm>
            <a:off x="3908612" y="104583"/>
            <a:ext cx="4356847" cy="6621587"/>
            <a:chOff x="-1" y="-1"/>
            <a:chExt cx="3108962" cy="4725037"/>
          </a:xfrm>
        </p:grpSpPr>
        <p:pic>
          <p:nvPicPr>
            <p:cNvPr id="5" name="image193.png">
              <a:extLst>
                <a:ext uri="{FF2B5EF4-FFF2-40B4-BE49-F238E27FC236}">
                  <a16:creationId xmlns:a16="http://schemas.microsoft.com/office/drawing/2014/main" id="{E3DC7465-64FA-79C1-7048-BDD1D8450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334" t="6569" r="4063" b="5792"/>
            <a:stretch>
              <a:fillRect/>
            </a:stretch>
          </p:blipFill>
          <p:spPr>
            <a:xfrm>
              <a:off x="-1" y="-1"/>
              <a:ext cx="3108962" cy="23678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image194.png">
              <a:extLst>
                <a:ext uri="{FF2B5EF4-FFF2-40B4-BE49-F238E27FC236}">
                  <a16:creationId xmlns:a16="http://schemas.microsoft.com/office/drawing/2014/main" id="{AF1A166B-7F03-9058-7BDD-A7A3E420F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253" t="6756" r="6761" b="15920"/>
            <a:stretch>
              <a:fillRect/>
            </a:stretch>
          </p:blipFill>
          <p:spPr>
            <a:xfrm>
              <a:off x="47133" y="2432081"/>
              <a:ext cx="3017522" cy="22929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14073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94.png">
            <a:extLst>
              <a:ext uri="{FF2B5EF4-FFF2-40B4-BE49-F238E27FC236}">
                <a16:creationId xmlns:a16="http://schemas.microsoft.com/office/drawing/2014/main" id="{5486154A-88CF-E13F-2CA7-9D1B1DAD6C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53" t="6756" r="6761" b="15920"/>
          <a:stretch>
            <a:fillRect/>
          </a:stretch>
        </p:blipFill>
        <p:spPr>
          <a:xfrm>
            <a:off x="1600187" y="0"/>
            <a:ext cx="9027484" cy="6858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66689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5110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Domenico Gatti</dc:creator>
  <cp:lastModifiedBy>Domenico Gatti</cp:lastModifiedBy>
  <cp:revision>2</cp:revision>
  <dcterms:created xsi:type="dcterms:W3CDTF">2025-04-12T20:48:55Z</dcterms:created>
  <dcterms:modified xsi:type="dcterms:W3CDTF">2025-05-17T09:38:42Z</dcterms:modified>
</cp:coreProperties>
</file>